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64" r:id="rId2"/>
    <p:sldMasterId id="2147483778" r:id="rId3"/>
    <p:sldMasterId id="2147483791" r:id="rId4"/>
  </p:sldMasterIdLst>
  <p:notesMasterIdLst>
    <p:notesMasterId r:id="rId104"/>
  </p:notesMasterIdLst>
  <p:handoutMasterIdLst>
    <p:handoutMasterId r:id="rId105"/>
  </p:handoutMasterIdLst>
  <p:sldIdLst>
    <p:sldId id="316" r:id="rId5"/>
    <p:sldId id="330" r:id="rId6"/>
    <p:sldId id="401" r:id="rId7"/>
    <p:sldId id="402" r:id="rId8"/>
    <p:sldId id="386" r:id="rId9"/>
    <p:sldId id="387" r:id="rId10"/>
    <p:sldId id="381" r:id="rId11"/>
    <p:sldId id="373" r:id="rId12"/>
    <p:sldId id="374" r:id="rId13"/>
    <p:sldId id="384" r:id="rId14"/>
    <p:sldId id="394" r:id="rId15"/>
    <p:sldId id="375" r:id="rId16"/>
    <p:sldId id="396" r:id="rId17"/>
    <p:sldId id="403" r:id="rId18"/>
    <p:sldId id="404" r:id="rId19"/>
    <p:sldId id="378" r:id="rId20"/>
    <p:sldId id="400" r:id="rId21"/>
    <p:sldId id="398" r:id="rId22"/>
    <p:sldId id="397" r:id="rId23"/>
    <p:sldId id="361" r:id="rId24"/>
    <p:sldId id="395" r:id="rId25"/>
    <p:sldId id="399"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 id="448" r:id="rId70"/>
    <p:sldId id="449" r:id="rId71"/>
    <p:sldId id="450" r:id="rId72"/>
    <p:sldId id="451" r:id="rId73"/>
    <p:sldId id="452" r:id="rId74"/>
    <p:sldId id="453" r:id="rId75"/>
    <p:sldId id="454" r:id="rId76"/>
    <p:sldId id="455" r:id="rId77"/>
    <p:sldId id="456" r:id="rId78"/>
    <p:sldId id="457" r:id="rId79"/>
    <p:sldId id="458" r:id="rId80"/>
    <p:sldId id="459" r:id="rId81"/>
    <p:sldId id="460" r:id="rId82"/>
    <p:sldId id="461" r:id="rId83"/>
    <p:sldId id="462" r:id="rId84"/>
    <p:sldId id="463" r:id="rId85"/>
    <p:sldId id="464" r:id="rId86"/>
    <p:sldId id="465" r:id="rId87"/>
    <p:sldId id="466" r:id="rId88"/>
    <p:sldId id="467" r:id="rId89"/>
    <p:sldId id="468" r:id="rId90"/>
    <p:sldId id="469" r:id="rId91"/>
    <p:sldId id="470" r:id="rId92"/>
    <p:sldId id="471" r:id="rId93"/>
    <p:sldId id="472" r:id="rId94"/>
    <p:sldId id="473" r:id="rId95"/>
    <p:sldId id="474" r:id="rId96"/>
    <p:sldId id="475" r:id="rId97"/>
    <p:sldId id="476" r:id="rId98"/>
    <p:sldId id="477" r:id="rId99"/>
    <p:sldId id="478" r:id="rId100"/>
    <p:sldId id="479" r:id="rId101"/>
    <p:sldId id="480" r:id="rId102"/>
    <p:sldId id="481" r:id="rId103"/>
  </p:sldIdLst>
  <p:sldSz cx="9001125" cy="6480175"/>
  <p:notesSz cx="6807200" cy="9939338"/>
  <p:defaultTextStyle>
    <a:defPPr>
      <a:defRPr lang="ja-JP"/>
    </a:defPPr>
    <a:lvl1pPr algn="l" rtl="0" fontAlgn="ctr">
      <a:spcBef>
        <a:spcPct val="0"/>
      </a:spcBef>
      <a:spcAft>
        <a:spcPct val="0"/>
      </a:spcAft>
      <a:defRPr kumimoji="1" sz="1300" b="1" kern="1200">
        <a:solidFill>
          <a:schemeClr val="tx1"/>
        </a:solidFill>
        <a:latin typeface="Arial" charset="0"/>
        <a:ea typeface="ＭＳ Ｐゴシック" pitchFamily="50" charset="-128"/>
        <a:cs typeface="+mn-cs"/>
      </a:defRPr>
    </a:lvl1pPr>
    <a:lvl2pPr marL="456980" algn="l" rtl="0" fontAlgn="ctr">
      <a:spcBef>
        <a:spcPct val="0"/>
      </a:spcBef>
      <a:spcAft>
        <a:spcPct val="0"/>
      </a:spcAft>
      <a:defRPr kumimoji="1" sz="1300" b="1" kern="1200">
        <a:solidFill>
          <a:schemeClr val="tx1"/>
        </a:solidFill>
        <a:latin typeface="Arial" charset="0"/>
        <a:ea typeface="ＭＳ Ｐゴシック" pitchFamily="50" charset="-128"/>
        <a:cs typeface="+mn-cs"/>
      </a:defRPr>
    </a:lvl2pPr>
    <a:lvl3pPr marL="913965" algn="l" rtl="0" fontAlgn="ctr">
      <a:spcBef>
        <a:spcPct val="0"/>
      </a:spcBef>
      <a:spcAft>
        <a:spcPct val="0"/>
      </a:spcAft>
      <a:defRPr kumimoji="1" sz="1300" b="1" kern="1200">
        <a:solidFill>
          <a:schemeClr val="tx1"/>
        </a:solidFill>
        <a:latin typeface="Arial" charset="0"/>
        <a:ea typeface="ＭＳ Ｐゴシック" pitchFamily="50" charset="-128"/>
        <a:cs typeface="+mn-cs"/>
      </a:defRPr>
    </a:lvl3pPr>
    <a:lvl4pPr marL="1370946" algn="l" rtl="0" fontAlgn="ctr">
      <a:spcBef>
        <a:spcPct val="0"/>
      </a:spcBef>
      <a:spcAft>
        <a:spcPct val="0"/>
      </a:spcAft>
      <a:defRPr kumimoji="1" sz="1300" b="1" kern="1200">
        <a:solidFill>
          <a:schemeClr val="tx1"/>
        </a:solidFill>
        <a:latin typeface="Arial" charset="0"/>
        <a:ea typeface="ＭＳ Ｐゴシック" pitchFamily="50" charset="-128"/>
        <a:cs typeface="+mn-cs"/>
      </a:defRPr>
    </a:lvl4pPr>
    <a:lvl5pPr marL="1827929" algn="l" rtl="0" fontAlgn="ctr">
      <a:spcBef>
        <a:spcPct val="0"/>
      </a:spcBef>
      <a:spcAft>
        <a:spcPct val="0"/>
      </a:spcAft>
      <a:defRPr kumimoji="1" sz="1300" b="1" kern="1200">
        <a:solidFill>
          <a:schemeClr val="tx1"/>
        </a:solidFill>
        <a:latin typeface="Arial" charset="0"/>
        <a:ea typeface="ＭＳ Ｐゴシック" pitchFamily="50" charset="-128"/>
        <a:cs typeface="+mn-cs"/>
      </a:defRPr>
    </a:lvl5pPr>
    <a:lvl6pPr marL="2284910" algn="l" defTabSz="913965" rtl="0" eaLnBrk="1" latinLnBrk="0" hangingPunct="1">
      <a:defRPr kumimoji="1" sz="1300" b="1" kern="1200">
        <a:solidFill>
          <a:schemeClr val="tx1"/>
        </a:solidFill>
        <a:latin typeface="Arial" charset="0"/>
        <a:ea typeface="ＭＳ Ｐゴシック" pitchFamily="50" charset="-128"/>
        <a:cs typeface="+mn-cs"/>
      </a:defRPr>
    </a:lvl6pPr>
    <a:lvl7pPr marL="2741892" algn="l" defTabSz="913965" rtl="0" eaLnBrk="1" latinLnBrk="0" hangingPunct="1">
      <a:defRPr kumimoji="1" sz="1300" b="1" kern="1200">
        <a:solidFill>
          <a:schemeClr val="tx1"/>
        </a:solidFill>
        <a:latin typeface="Arial" charset="0"/>
        <a:ea typeface="ＭＳ Ｐゴシック" pitchFamily="50" charset="-128"/>
        <a:cs typeface="+mn-cs"/>
      </a:defRPr>
    </a:lvl7pPr>
    <a:lvl8pPr marL="3198874" algn="l" defTabSz="913965" rtl="0" eaLnBrk="1" latinLnBrk="0" hangingPunct="1">
      <a:defRPr kumimoji="1" sz="1300" b="1" kern="1200">
        <a:solidFill>
          <a:schemeClr val="tx1"/>
        </a:solidFill>
        <a:latin typeface="Arial" charset="0"/>
        <a:ea typeface="ＭＳ Ｐゴシック" pitchFamily="50" charset="-128"/>
        <a:cs typeface="+mn-cs"/>
      </a:defRPr>
    </a:lvl8pPr>
    <a:lvl9pPr marL="3655856" algn="l" defTabSz="913965" rtl="0" eaLnBrk="1" latinLnBrk="0" hangingPunct="1">
      <a:defRPr kumimoji="1" sz="13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xmlns="">
        <p15:guide id="1" orient="horz" pos="2041">
          <p15:clr>
            <a:srgbClr val="A4A3A4"/>
          </p15:clr>
        </p15:guide>
        <p15:guide id="2" pos="2836">
          <p15:clr>
            <a:srgbClr val="A4A3A4"/>
          </p15:clr>
        </p15:guide>
      </p15:sldGuideLst>
    </p:ext>
    <p:ext uri="{2D200454-40CA-4A62-9FC3-DE9A4176ACB9}">
      <p15:notesGuideLst xmlns:p15="http://schemas.microsoft.com/office/powerpoint/2012/main" xmlns="">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00"/>
    <a:srgbClr val="FFCC66"/>
    <a:srgbClr val="FF0066"/>
    <a:srgbClr val="FF5050"/>
    <a:srgbClr val="9900FF"/>
    <a:srgbClr val="000099"/>
    <a:srgbClr val="FFFF99"/>
    <a:srgbClr val="E4E4E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83744" autoAdjust="0"/>
  </p:normalViewPr>
  <p:slideViewPr>
    <p:cSldViewPr>
      <p:cViewPr varScale="1">
        <p:scale>
          <a:sx n="70" d="100"/>
          <a:sy n="70" d="100"/>
        </p:scale>
        <p:origin x="-564" y="-108"/>
      </p:cViewPr>
      <p:guideLst>
        <p:guide orient="horz" pos="2041"/>
        <p:guide pos="28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990" y="165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5" y="6"/>
            <a:ext cx="2951851" cy="496888"/>
          </a:xfrm>
          <a:prstGeom prst="rect">
            <a:avLst/>
          </a:prstGeom>
          <a:noFill/>
          <a:ln>
            <a:noFill/>
          </a:ln>
          <a:extLst/>
        </p:spPr>
        <p:txBody>
          <a:bodyPr vert="horz" wrap="square" lIns="92145" tIns="46072" rIns="92145" bIns="46072" numCol="1" anchor="t" anchorCtr="0" compatLnSpc="1">
            <a:prstTxWarp prst="textNoShape">
              <a:avLst/>
            </a:prstTxWarp>
          </a:bodyPr>
          <a:lstStyle>
            <a:lvl1pPr defTabSz="921975" fontAlgn="base">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3853768" y="6"/>
            <a:ext cx="2951850" cy="496888"/>
          </a:xfrm>
          <a:prstGeom prst="rect">
            <a:avLst/>
          </a:prstGeom>
          <a:noFill/>
          <a:ln>
            <a:noFill/>
          </a:ln>
          <a:extLst/>
        </p:spPr>
        <p:txBody>
          <a:bodyPr vert="horz" wrap="square" lIns="92145" tIns="46072" rIns="92145" bIns="46072" numCol="1" anchor="t" anchorCtr="0" compatLnSpc="1">
            <a:prstTxWarp prst="textNoShape">
              <a:avLst/>
            </a:prstTxWarp>
          </a:bodyPr>
          <a:lstStyle>
            <a:lvl1pPr algn="r" defTabSz="921975" fontAlgn="base">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5" y="9440864"/>
            <a:ext cx="2951851" cy="496887"/>
          </a:xfrm>
          <a:prstGeom prst="rect">
            <a:avLst/>
          </a:prstGeom>
          <a:noFill/>
          <a:ln>
            <a:noFill/>
          </a:ln>
          <a:extLst/>
        </p:spPr>
        <p:txBody>
          <a:bodyPr vert="horz" wrap="square" lIns="92145" tIns="46072" rIns="92145" bIns="46072" numCol="1" anchor="b" anchorCtr="0" compatLnSpc="1">
            <a:prstTxWarp prst="textNoShape">
              <a:avLst/>
            </a:prstTxWarp>
          </a:bodyPr>
          <a:lstStyle>
            <a:lvl1pPr defTabSz="921975" fontAlgn="base">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3853768" y="9440864"/>
            <a:ext cx="2951850" cy="496887"/>
          </a:xfrm>
          <a:prstGeom prst="rect">
            <a:avLst/>
          </a:prstGeom>
          <a:noFill/>
          <a:ln>
            <a:noFill/>
          </a:ln>
          <a:extLst/>
        </p:spPr>
        <p:txBody>
          <a:bodyPr vert="horz" wrap="square" lIns="92145" tIns="46072" rIns="92145" bIns="46072" numCol="1" anchor="b" anchorCtr="0" compatLnSpc="1">
            <a:prstTxWarp prst="textNoShape">
              <a:avLst/>
            </a:prstTxWarp>
          </a:bodyPr>
          <a:lstStyle>
            <a:lvl1pPr algn="r" defTabSz="921975" fontAlgn="base">
              <a:defRPr sz="1200" b="0"/>
            </a:lvl1pPr>
          </a:lstStyle>
          <a:p>
            <a:pPr>
              <a:defRPr/>
            </a:pPr>
            <a:fld id="{BFA28865-E49A-44C8-B808-3131218830B3}" type="slidenum">
              <a:rPr lang="en-US" altLang="ja-JP"/>
              <a:pPr>
                <a:defRPr/>
              </a:pPr>
              <a:t>‹#›</a:t>
            </a:fld>
            <a:endParaRPr lang="en-US" altLang="ja-JP"/>
          </a:p>
        </p:txBody>
      </p:sp>
    </p:spTree>
    <p:extLst>
      <p:ext uri="{BB962C8B-B14F-4D97-AF65-F5344CB8AC3E}">
        <p14:creationId xmlns:p14="http://schemas.microsoft.com/office/powerpoint/2010/main" val="2921898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2383399" y="6"/>
            <a:ext cx="2908978" cy="496888"/>
          </a:xfrm>
          <a:prstGeom prst="rect">
            <a:avLst/>
          </a:prstGeom>
          <a:noFill/>
          <a:ln>
            <a:noFill/>
          </a:ln>
          <a:extLst/>
        </p:spPr>
        <p:txBody>
          <a:bodyPr vert="horz" wrap="square" lIns="92145" tIns="46072" rIns="92145" bIns="46072" numCol="1" anchor="ctr" anchorCtr="0" compatLnSpc="1">
            <a:prstTxWarp prst="textNoShape">
              <a:avLst/>
            </a:prstTxWarp>
          </a:bodyPr>
          <a:lstStyle>
            <a:lvl1pPr defTabSz="921975" fontAlgn="base">
              <a:defRPr sz="1800" b="0"/>
            </a:lvl1pPr>
          </a:lstStyle>
          <a:p>
            <a:pPr>
              <a:defRPr/>
            </a:pPr>
            <a:r>
              <a:rPr lang="ja-JP" altLang="en-US"/>
              <a:t>実施要領　説明メモ</a:t>
            </a:r>
          </a:p>
        </p:txBody>
      </p:sp>
      <p:sp>
        <p:nvSpPr>
          <p:cNvPr id="26627" name="Rectangle 4"/>
          <p:cNvSpPr>
            <a:spLocks noGrp="1" noRot="1" noChangeAspect="1" noChangeArrowheads="1" noTextEdit="1"/>
          </p:cNvSpPr>
          <p:nvPr>
            <p:ph type="sldImg" idx="2"/>
          </p:nvPr>
        </p:nvSpPr>
        <p:spPr bwMode="auto">
          <a:xfrm>
            <a:off x="1177925" y="401638"/>
            <a:ext cx="4530725" cy="3262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711372" y="3735395"/>
            <a:ext cx="5446395" cy="5767387"/>
          </a:xfrm>
          <a:prstGeom prst="rect">
            <a:avLst/>
          </a:prstGeom>
          <a:noFill/>
          <a:ln>
            <a:noFill/>
          </a:ln>
          <a:extLst/>
        </p:spPr>
        <p:txBody>
          <a:bodyPr vert="horz" wrap="square" lIns="92145" tIns="46072" rIns="92145" bIns="4607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8791" name="Rectangle 7"/>
          <p:cNvSpPr>
            <a:spLocks noGrp="1" noChangeArrowheads="1"/>
          </p:cNvSpPr>
          <p:nvPr>
            <p:ph type="sldNum" sz="quarter" idx="5"/>
          </p:nvPr>
        </p:nvSpPr>
        <p:spPr bwMode="auto">
          <a:xfrm>
            <a:off x="3853768" y="9683750"/>
            <a:ext cx="2951850" cy="254000"/>
          </a:xfrm>
          <a:prstGeom prst="rect">
            <a:avLst/>
          </a:prstGeom>
          <a:noFill/>
          <a:ln>
            <a:noFill/>
          </a:ln>
          <a:extLst/>
        </p:spPr>
        <p:txBody>
          <a:bodyPr vert="horz" wrap="square" lIns="92145" tIns="46072" rIns="92145" bIns="46072" numCol="1" anchor="b" anchorCtr="0" compatLnSpc="1">
            <a:prstTxWarp prst="textNoShape">
              <a:avLst/>
            </a:prstTxWarp>
          </a:bodyPr>
          <a:lstStyle>
            <a:lvl1pPr algn="r" defTabSz="921975" fontAlgn="base">
              <a:defRPr sz="1200" b="0"/>
            </a:lvl1pPr>
          </a:lstStyle>
          <a:p>
            <a:pPr>
              <a:defRPr/>
            </a:pPr>
            <a:fld id="{6766AB34-58E4-4B2C-8715-869181C28D6A}" type="slidenum">
              <a:rPr lang="en-US" altLang="ja-JP"/>
              <a:pPr>
                <a:defRPr/>
              </a:pPr>
              <a:t>‹#›</a:t>
            </a:fld>
            <a:endParaRPr lang="en-US" altLang="ja-JP"/>
          </a:p>
        </p:txBody>
      </p:sp>
    </p:spTree>
    <p:extLst>
      <p:ext uri="{BB962C8B-B14F-4D97-AF65-F5344CB8AC3E}">
        <p14:creationId xmlns:p14="http://schemas.microsoft.com/office/powerpoint/2010/main" val="1729834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698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396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94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929"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4910" algn="l" defTabSz="913965" rtl="0" eaLnBrk="1" latinLnBrk="0" hangingPunct="1">
      <a:defRPr kumimoji="1" sz="1200" kern="1200">
        <a:solidFill>
          <a:schemeClr val="tx1"/>
        </a:solidFill>
        <a:latin typeface="+mn-lt"/>
        <a:ea typeface="+mn-ea"/>
        <a:cs typeface="+mn-cs"/>
      </a:defRPr>
    </a:lvl6pPr>
    <a:lvl7pPr marL="2741892" algn="l" defTabSz="913965" rtl="0" eaLnBrk="1" latinLnBrk="0" hangingPunct="1">
      <a:defRPr kumimoji="1" sz="1200" kern="1200">
        <a:solidFill>
          <a:schemeClr val="tx1"/>
        </a:solidFill>
        <a:latin typeface="+mn-lt"/>
        <a:ea typeface="+mn-ea"/>
        <a:cs typeface="+mn-cs"/>
      </a:defRPr>
    </a:lvl7pPr>
    <a:lvl8pPr marL="3198874" algn="l" defTabSz="913965" rtl="0" eaLnBrk="1" latinLnBrk="0" hangingPunct="1">
      <a:defRPr kumimoji="1" sz="1200" kern="1200">
        <a:solidFill>
          <a:schemeClr val="tx1"/>
        </a:solidFill>
        <a:latin typeface="+mn-lt"/>
        <a:ea typeface="+mn-ea"/>
        <a:cs typeface="+mn-cs"/>
      </a:defRPr>
    </a:lvl8pPr>
    <a:lvl9pPr marL="3655856" algn="l" defTabSz="9139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04925" y="433388"/>
            <a:ext cx="4197350" cy="3022600"/>
          </a:xfrm>
          <a:ln/>
        </p:spPr>
      </p:sp>
      <p:sp>
        <p:nvSpPr>
          <p:cNvPr id="27651" name="Rectangle 3"/>
          <p:cNvSpPr>
            <a:spLocks noGrp="1" noChangeArrowheads="1"/>
          </p:cNvSpPr>
          <p:nvPr>
            <p:ph type="body" idx="1"/>
          </p:nvPr>
        </p:nvSpPr>
        <p:spPr>
          <a:xfrm>
            <a:off x="331872" y="3819531"/>
            <a:ext cx="6194281"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dirty="0" smtClean="0">
              <a:solidFill>
                <a:srgbClr val="000000"/>
              </a:solidFill>
              <a:ea typeface="ＭＳ Ｐゴシック" pitchFamily="50" charset="-128"/>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1</a:t>
            </a:fld>
            <a:endParaRPr lang="en-US" altLang="ja-JP"/>
          </a:p>
        </p:txBody>
      </p:sp>
    </p:spTree>
    <p:extLst>
      <p:ext uri="{BB962C8B-B14F-4D97-AF65-F5344CB8AC3E}">
        <p14:creationId xmlns:p14="http://schemas.microsoft.com/office/powerpoint/2010/main" val="181110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pPr>
                <a:defRPr/>
              </a:pPr>
              <a:t>10</a:t>
            </a:fld>
            <a:endParaRPr lang="en-US" altLang="ja-JP"/>
          </a:p>
        </p:txBody>
      </p:sp>
    </p:spTree>
    <p:extLst>
      <p:ext uri="{BB962C8B-B14F-4D97-AF65-F5344CB8AC3E}">
        <p14:creationId xmlns:p14="http://schemas.microsoft.com/office/powerpoint/2010/main" val="209565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28725" y="433388"/>
            <a:ext cx="4422775" cy="3186112"/>
          </a:xfrm>
          <a:ln/>
        </p:spPr>
      </p:sp>
      <p:sp>
        <p:nvSpPr>
          <p:cNvPr id="43011" name="Rectangle 3"/>
          <p:cNvSpPr>
            <a:spLocks noGrp="1" noChangeArrowheads="1"/>
          </p:cNvSpPr>
          <p:nvPr>
            <p:ph type="body" idx="1"/>
          </p:nvPr>
        </p:nvSpPr>
        <p:spPr>
          <a:xfrm>
            <a:off x="378563" y="3817544"/>
            <a:ext cx="6194281" cy="6529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33827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lang="ja-JP" altLang="en-US" sz="1400"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12</a:t>
            </a:fld>
            <a:endParaRPr lang="en-US" altLang="ja-JP"/>
          </a:p>
        </p:txBody>
      </p:sp>
    </p:spTree>
    <p:extLst>
      <p:ext uri="{BB962C8B-B14F-4D97-AF65-F5344CB8AC3E}">
        <p14:creationId xmlns:p14="http://schemas.microsoft.com/office/powerpoint/2010/main" val="133187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lang="ja-JP" altLang="en-US" sz="1400" dirty="0" smtClean="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13</a:t>
            </a:fld>
            <a:endParaRPr lang="en-US" altLang="ja-JP"/>
          </a:p>
        </p:txBody>
      </p:sp>
    </p:spTree>
    <p:extLst>
      <p:ext uri="{BB962C8B-B14F-4D97-AF65-F5344CB8AC3E}">
        <p14:creationId xmlns:p14="http://schemas.microsoft.com/office/powerpoint/2010/main" val="133187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4600" y="495300"/>
            <a:ext cx="4818063" cy="3470275"/>
          </a:xfrm>
        </p:spPr>
      </p:sp>
      <p:sp>
        <p:nvSpPr>
          <p:cNvPr id="3" name="ノート プレースホルダー 2"/>
          <p:cNvSpPr>
            <a:spLocks noGrp="1"/>
          </p:cNvSpPr>
          <p:nvPr>
            <p:ph type="body" idx="1"/>
          </p:nvPr>
        </p:nvSpPr>
        <p:spPr>
          <a:xfrm>
            <a:off x="523280" y="4177582"/>
            <a:ext cx="5832648" cy="5040560"/>
          </a:xfrm>
          <a:prstGeom prst="rect">
            <a:avLst/>
          </a:prstGeom>
        </p:spPr>
        <p:txBody>
          <a:bodyPr lIns="91375" tIns="45687" rIns="91375" bIns="45687"/>
          <a:lstStyle/>
          <a:p>
            <a:pPr>
              <a:spcBef>
                <a:spcPct val="0"/>
              </a:spcBef>
            </a:pPr>
            <a:endParaRPr lang="ja-JP" altLang="en-US" dirty="0" smtClean="0">
              <a:latin typeface="ＭＳ Ｐゴシック" charset="-128"/>
              <a:ea typeface="ＭＳ Ｐゴシック" charset="-128"/>
            </a:endParaRPr>
          </a:p>
        </p:txBody>
      </p:sp>
      <p:sp>
        <p:nvSpPr>
          <p:cNvPr id="4" name="スライド番号プレースホルダー 3"/>
          <p:cNvSpPr>
            <a:spLocks noGrp="1"/>
          </p:cNvSpPr>
          <p:nvPr>
            <p:ph type="sldNum" sz="quarter" idx="10"/>
          </p:nvPr>
        </p:nvSpPr>
        <p:spPr/>
        <p:txBody>
          <a:bodyPr/>
          <a:lstStyle/>
          <a:p>
            <a:pPr>
              <a:defRPr/>
            </a:pPr>
            <a:fld id="{784CCEC0-1A5A-4BB6-B398-8761324B656E}" type="slidenum">
              <a:rPr lang="en-US" altLang="ja-JP" smtClean="0">
                <a:solidFill>
                  <a:prstClr val="black"/>
                </a:solidFill>
              </a:rPr>
              <a:pPr>
                <a:defRPr/>
              </a:pPr>
              <a:t>14</a:t>
            </a:fld>
            <a:endParaRPr lang="en-US" altLang="ja-JP">
              <a:solidFill>
                <a:prstClr val="black"/>
              </a:solidFill>
            </a:endParaRPr>
          </a:p>
        </p:txBody>
      </p:sp>
      <p:sp>
        <p:nvSpPr>
          <p:cNvPr id="5" name="ヘッダー プレースホルダー 3"/>
          <p:cNvSpPr txBox="1">
            <a:spLocks/>
          </p:cNvSpPr>
          <p:nvPr/>
        </p:nvSpPr>
        <p:spPr>
          <a:xfrm>
            <a:off x="1243013" y="3"/>
            <a:ext cx="4464050" cy="495299"/>
          </a:xfrm>
          <a:prstGeom prst="rect">
            <a:avLst/>
          </a:prstGeom>
          <a:noFill/>
        </p:spPr>
        <p:txBody>
          <a:bodyPr lIns="91398" tIns="45699" rIns="91398" bIns="45699"/>
          <a:lstStyle>
            <a:defPPr>
              <a:defRPr lang="ja-JP"/>
            </a:defPPr>
            <a:lvl1pPr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1pPr>
            <a:lvl2pPr marL="742658" indent="-285638"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2pPr>
            <a:lvl3pPr marL="1142551"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3pPr>
            <a:lvl4pPr marL="1599570"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4pPr>
            <a:lvl5pPr marL="2056591"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5pPr>
            <a:lvl6pPr marL="251361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6pPr>
            <a:lvl7pPr marL="297063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7pPr>
            <a:lvl8pPr marL="3427651"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8pPr>
            <a:lvl9pPr marL="388467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9pPr>
          </a:lstStyle>
          <a:p>
            <a:pPr eaLnBrk="1" hangingPunct="1"/>
            <a:r>
              <a:rPr lang="ja-JP" altLang="en-US" sz="1800">
                <a:solidFill>
                  <a:prstClr val="black"/>
                </a:solidFill>
              </a:rPr>
              <a:t>「平成２７年度センター試験」　説明メモ</a:t>
            </a:r>
            <a:endParaRPr lang="ja-JP" altLang="en-US" sz="1800" dirty="0">
              <a:solidFill>
                <a:prstClr val="black"/>
              </a:solidFill>
            </a:endParaRPr>
          </a:p>
        </p:txBody>
      </p:sp>
    </p:spTree>
    <p:extLst>
      <p:ext uri="{BB962C8B-B14F-4D97-AF65-F5344CB8AC3E}">
        <p14:creationId xmlns:p14="http://schemas.microsoft.com/office/powerpoint/2010/main" val="333953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476250"/>
            <a:ext cx="4965700" cy="3575050"/>
          </a:xfrm>
        </p:spPr>
      </p:sp>
      <p:sp>
        <p:nvSpPr>
          <p:cNvPr id="3" name="ノート プレースホルダー 2"/>
          <p:cNvSpPr>
            <a:spLocks noGrp="1"/>
          </p:cNvSpPr>
          <p:nvPr>
            <p:ph type="body" idx="1"/>
          </p:nvPr>
        </p:nvSpPr>
        <p:spPr>
          <a:xfrm>
            <a:off x="752475" y="4393606"/>
            <a:ext cx="5445126" cy="4471988"/>
          </a:xfrm>
          <a:prstGeom prst="rect">
            <a:avLst/>
          </a:prstGeom>
        </p:spPr>
        <p:txBody>
          <a:bodyPr lIns="91375" tIns="45687" rIns="91375" bIns="45687"/>
          <a:lstStyle/>
          <a:p>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784CCEC0-1A5A-4BB6-B398-8761324B656E}" type="slidenum">
              <a:rPr lang="en-US" altLang="ja-JP" smtClean="0">
                <a:solidFill>
                  <a:prstClr val="black"/>
                </a:solidFill>
              </a:rPr>
              <a:pPr>
                <a:defRPr/>
              </a:pPr>
              <a:t>15</a:t>
            </a:fld>
            <a:endParaRPr lang="en-US" altLang="ja-JP">
              <a:solidFill>
                <a:prstClr val="black"/>
              </a:solidFill>
            </a:endParaRPr>
          </a:p>
        </p:txBody>
      </p:sp>
      <p:sp>
        <p:nvSpPr>
          <p:cNvPr id="5" name="ヘッダー プレースホルダー 3"/>
          <p:cNvSpPr txBox="1">
            <a:spLocks/>
          </p:cNvSpPr>
          <p:nvPr/>
        </p:nvSpPr>
        <p:spPr>
          <a:xfrm>
            <a:off x="1243013" y="3"/>
            <a:ext cx="4464050" cy="495299"/>
          </a:xfrm>
          <a:prstGeom prst="rect">
            <a:avLst/>
          </a:prstGeom>
          <a:noFill/>
        </p:spPr>
        <p:txBody>
          <a:bodyPr lIns="91398" tIns="45699" rIns="91398" bIns="45699"/>
          <a:lstStyle>
            <a:defPPr>
              <a:defRPr lang="ja-JP"/>
            </a:defPPr>
            <a:lvl1pPr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1pPr>
            <a:lvl2pPr marL="742658" indent="-285638"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2pPr>
            <a:lvl3pPr marL="1142551"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3pPr>
            <a:lvl4pPr marL="1599570"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4pPr>
            <a:lvl5pPr marL="2056591" indent="-228510" algn="l" defTabSz="920387" rtl="0" eaLnBrk="0" fontAlgn="ctr" hangingPunct="0">
              <a:spcBef>
                <a:spcPct val="0"/>
              </a:spcBef>
              <a:spcAft>
                <a:spcPct val="0"/>
              </a:spcAft>
              <a:defRPr kumimoji="1" sz="2400" b="1" kern="1200">
                <a:solidFill>
                  <a:schemeClr val="tx1"/>
                </a:solidFill>
                <a:latin typeface="Arial" charset="0"/>
                <a:ea typeface="ＭＳ Ｐゴシック" charset="-128"/>
                <a:cs typeface="+mn-cs"/>
              </a:defRPr>
            </a:lvl5pPr>
            <a:lvl6pPr marL="251361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6pPr>
            <a:lvl7pPr marL="297063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7pPr>
            <a:lvl8pPr marL="3427651"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8pPr>
            <a:lvl9pPr marL="3884670" indent="-228510" algn="l" defTabSz="920387" rtl="0" eaLnBrk="0" fontAlgn="base" latinLnBrk="0" hangingPunct="0">
              <a:spcBef>
                <a:spcPct val="0"/>
              </a:spcBef>
              <a:spcAft>
                <a:spcPct val="0"/>
              </a:spcAft>
              <a:defRPr kumimoji="1" sz="2400" b="1" kern="1200">
                <a:solidFill>
                  <a:schemeClr val="tx1"/>
                </a:solidFill>
                <a:latin typeface="Arial" charset="0"/>
                <a:ea typeface="ＭＳ Ｐゴシック" charset="-128"/>
                <a:cs typeface="+mn-cs"/>
              </a:defRPr>
            </a:lvl9pPr>
          </a:lstStyle>
          <a:p>
            <a:pPr eaLnBrk="1" hangingPunct="1"/>
            <a:r>
              <a:rPr lang="ja-JP" altLang="en-US" sz="1800">
                <a:solidFill>
                  <a:prstClr val="black"/>
                </a:solidFill>
              </a:rPr>
              <a:t>「平成２７年度センター試験」　説明メモ</a:t>
            </a:r>
            <a:endParaRPr lang="ja-JP" altLang="en-US" sz="1800" dirty="0">
              <a:solidFill>
                <a:prstClr val="black"/>
              </a:solidFill>
            </a:endParaRPr>
          </a:p>
        </p:txBody>
      </p:sp>
    </p:spTree>
    <p:extLst>
      <p:ext uri="{BB962C8B-B14F-4D97-AF65-F5344CB8AC3E}">
        <p14:creationId xmlns:p14="http://schemas.microsoft.com/office/powerpoint/2010/main" val="333953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lang="ja-JP" altLang="en-US" sz="1400"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16</a:t>
            </a:fld>
            <a:endParaRPr lang="en-US" altLang="ja-JP"/>
          </a:p>
        </p:txBody>
      </p:sp>
    </p:spTree>
    <p:extLst>
      <p:ext uri="{BB962C8B-B14F-4D97-AF65-F5344CB8AC3E}">
        <p14:creationId xmlns:p14="http://schemas.microsoft.com/office/powerpoint/2010/main" val="133187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en-US" altLang="ja-JP" sz="13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17</a:t>
            </a:fld>
            <a:endParaRPr lang="en-US" altLang="ja-JP"/>
          </a:p>
        </p:txBody>
      </p:sp>
    </p:spTree>
    <p:extLst>
      <p:ext uri="{BB962C8B-B14F-4D97-AF65-F5344CB8AC3E}">
        <p14:creationId xmlns:p14="http://schemas.microsoft.com/office/powerpoint/2010/main" val="114219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303338" y="433388"/>
            <a:ext cx="4129087" cy="2973387"/>
          </a:xfrm>
          <a:ln/>
        </p:spPr>
      </p:sp>
      <p:sp>
        <p:nvSpPr>
          <p:cNvPr id="47107" name="Rectangle 3"/>
          <p:cNvSpPr>
            <a:spLocks noGrp="1" noChangeArrowheads="1"/>
          </p:cNvSpPr>
          <p:nvPr>
            <p:ph type="body" idx="1"/>
          </p:nvPr>
        </p:nvSpPr>
        <p:spPr>
          <a:xfrm>
            <a:off x="594634" y="3759962"/>
            <a:ext cx="5762380" cy="61690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ja-JP" altLang="en-US" sz="1400" dirty="0">
              <a:latin typeface="+mn-ea"/>
            </a:endParaRPr>
          </a:p>
        </p:txBody>
      </p:sp>
    </p:spTree>
    <p:extLst>
      <p:ext uri="{BB962C8B-B14F-4D97-AF65-F5344CB8AC3E}">
        <p14:creationId xmlns:p14="http://schemas.microsoft.com/office/powerpoint/2010/main" val="407987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303338" y="433388"/>
            <a:ext cx="4129087" cy="2973387"/>
          </a:xfrm>
          <a:ln/>
        </p:spPr>
      </p:sp>
      <p:sp>
        <p:nvSpPr>
          <p:cNvPr id="47107" name="Rectangle 3"/>
          <p:cNvSpPr>
            <a:spLocks noGrp="1" noChangeArrowheads="1"/>
          </p:cNvSpPr>
          <p:nvPr>
            <p:ph type="body" idx="1"/>
          </p:nvPr>
        </p:nvSpPr>
        <p:spPr>
          <a:xfrm>
            <a:off x="594634" y="3759962"/>
            <a:ext cx="5762380" cy="61690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ja-JP" altLang="en-US" sz="1400" dirty="0">
              <a:latin typeface="+mn-ea"/>
            </a:endParaRPr>
          </a:p>
        </p:txBody>
      </p:sp>
    </p:spTree>
    <p:extLst>
      <p:ext uri="{BB962C8B-B14F-4D97-AF65-F5344CB8AC3E}">
        <p14:creationId xmlns:p14="http://schemas.microsoft.com/office/powerpoint/2010/main" val="361893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ja-JP" altLang="en-US" sz="14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2</a:t>
            </a:fld>
            <a:endParaRPr lang="en-US" altLang="ja-JP"/>
          </a:p>
        </p:txBody>
      </p:sp>
    </p:spTree>
    <p:extLst>
      <p:ext uri="{BB962C8B-B14F-4D97-AF65-F5344CB8AC3E}">
        <p14:creationId xmlns:p14="http://schemas.microsoft.com/office/powerpoint/2010/main" val="7907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en-US" altLang="ja-JP" sz="13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20</a:t>
            </a:fld>
            <a:endParaRPr lang="en-US" altLang="ja-JP"/>
          </a:p>
        </p:txBody>
      </p:sp>
    </p:spTree>
    <p:extLst>
      <p:ext uri="{BB962C8B-B14F-4D97-AF65-F5344CB8AC3E}">
        <p14:creationId xmlns:p14="http://schemas.microsoft.com/office/powerpoint/2010/main" val="81457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en-US" altLang="ja-JP" sz="13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21</a:t>
            </a:fld>
            <a:endParaRPr lang="en-US" altLang="ja-JP"/>
          </a:p>
        </p:txBody>
      </p:sp>
    </p:spTree>
    <p:extLst>
      <p:ext uri="{BB962C8B-B14F-4D97-AF65-F5344CB8AC3E}">
        <p14:creationId xmlns:p14="http://schemas.microsoft.com/office/powerpoint/2010/main" val="89708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303338" y="433388"/>
            <a:ext cx="4129087" cy="2973387"/>
          </a:xfrm>
          <a:ln/>
        </p:spPr>
      </p:sp>
      <p:sp>
        <p:nvSpPr>
          <p:cNvPr id="47107" name="Rectangle 3"/>
          <p:cNvSpPr>
            <a:spLocks noGrp="1" noChangeArrowheads="1"/>
          </p:cNvSpPr>
          <p:nvPr>
            <p:ph type="body" idx="1"/>
          </p:nvPr>
        </p:nvSpPr>
        <p:spPr>
          <a:xfrm>
            <a:off x="594634" y="3759962"/>
            <a:ext cx="5762380" cy="61690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ja-JP" altLang="en-US" sz="1400" dirty="0">
              <a:latin typeface="+mn-ea"/>
            </a:endParaRPr>
          </a:p>
        </p:txBody>
      </p:sp>
    </p:spTree>
    <p:extLst>
      <p:ext uri="{BB962C8B-B14F-4D97-AF65-F5344CB8AC3E}">
        <p14:creationId xmlns:p14="http://schemas.microsoft.com/office/powerpoint/2010/main" val="204020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kumimoji="1" sz="2800" b="1">
                <a:solidFill>
                  <a:schemeClr val="tx1"/>
                </a:solidFill>
                <a:latin typeface="Arial" charset="0"/>
                <a:ea typeface="ＭＳ Ｐゴシック" pitchFamily="50" charset="-128"/>
              </a:defRPr>
            </a:lvl1pPr>
            <a:lvl2pPr marL="742853" indent="-285713" defTabSz="922217" eaLnBrk="0" hangingPunct="0">
              <a:defRPr kumimoji="1" sz="2800" b="1">
                <a:solidFill>
                  <a:schemeClr val="tx1"/>
                </a:solidFill>
                <a:latin typeface="Arial" charset="0"/>
                <a:ea typeface="ＭＳ Ｐゴシック" pitchFamily="50" charset="-128"/>
              </a:defRPr>
            </a:lvl2pPr>
            <a:lvl3pPr marL="1142850" indent="-228570" defTabSz="922217" eaLnBrk="0" hangingPunct="0">
              <a:defRPr kumimoji="1" sz="2800" b="1">
                <a:solidFill>
                  <a:schemeClr val="tx1"/>
                </a:solidFill>
                <a:latin typeface="Arial" charset="0"/>
                <a:ea typeface="ＭＳ Ｐゴシック" pitchFamily="50" charset="-128"/>
              </a:defRPr>
            </a:lvl3pPr>
            <a:lvl4pPr marL="1599990" indent="-228570" defTabSz="922217" eaLnBrk="0" hangingPunct="0">
              <a:defRPr kumimoji="1" sz="2800" b="1">
                <a:solidFill>
                  <a:schemeClr val="tx1"/>
                </a:solidFill>
                <a:latin typeface="Arial" charset="0"/>
                <a:ea typeface="ＭＳ Ｐゴシック" pitchFamily="50" charset="-128"/>
              </a:defRPr>
            </a:lvl4pPr>
            <a:lvl5pPr marL="2057130" indent="-228570" defTabSz="922217" eaLnBrk="0" hangingPunct="0">
              <a:defRPr kumimoji="1" sz="2800" b="1">
                <a:solidFill>
                  <a:schemeClr val="tx1"/>
                </a:solidFill>
                <a:latin typeface="Arial" charset="0"/>
                <a:ea typeface="ＭＳ Ｐゴシック" pitchFamily="50" charset="-128"/>
              </a:defRPr>
            </a:lvl5pPr>
            <a:lvl6pPr marL="251427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41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55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69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71781E6F-19BD-41E6-82F2-FFEA70107C58}" type="slidenum">
              <a:rPr lang="en-US" altLang="ja-JP" sz="1200" b="0">
                <a:solidFill>
                  <a:prstClr val="black"/>
                </a:solidFill>
              </a:rPr>
              <a:pPr eaLnBrk="1" hangingPunct="1"/>
              <a:t>23</a:t>
            </a:fld>
            <a:endParaRPr lang="en-US" altLang="ja-JP" sz="1200" b="0">
              <a:solidFill>
                <a:prstClr val="black"/>
              </a:solidFill>
            </a:endParaRPr>
          </a:p>
        </p:txBody>
      </p:sp>
      <p:sp>
        <p:nvSpPr>
          <p:cNvPr id="27651" name="Rectangle 2"/>
          <p:cNvSpPr>
            <a:spLocks noGrp="1" noRot="1" noChangeAspect="1" noChangeArrowheads="1" noTextEdit="1"/>
          </p:cNvSpPr>
          <p:nvPr>
            <p:ph type="sldImg"/>
          </p:nvPr>
        </p:nvSpPr>
        <p:spPr>
          <a:xfrm>
            <a:off x="1225550" y="290513"/>
            <a:ext cx="4427538" cy="3189287"/>
          </a:xfrm>
          <a:ln/>
        </p:spPr>
      </p:sp>
      <p:sp>
        <p:nvSpPr>
          <p:cNvPr id="27652" name="Rectangle 3"/>
          <p:cNvSpPr>
            <a:spLocks noGrp="1" noChangeArrowheads="1"/>
          </p:cNvSpPr>
          <p:nvPr>
            <p:ph type="body" idx="1"/>
          </p:nvPr>
        </p:nvSpPr>
        <p:spPr>
          <a:xfrm>
            <a:off x="331766" y="3612348"/>
            <a:ext cx="6121240" cy="5929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1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679217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47738" y="182563"/>
            <a:ext cx="5057775" cy="3643312"/>
          </a:xfrm>
          <a:ln/>
        </p:spPr>
      </p:sp>
      <p:sp>
        <p:nvSpPr>
          <p:cNvPr id="36867" name="Rectangle 3"/>
          <p:cNvSpPr>
            <a:spLocks noGrp="1" noChangeArrowheads="1"/>
          </p:cNvSpPr>
          <p:nvPr>
            <p:ph type="body" idx="1"/>
          </p:nvPr>
        </p:nvSpPr>
        <p:spPr>
          <a:xfrm>
            <a:off x="260328" y="3826661"/>
            <a:ext cx="6337609" cy="5715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24</a:t>
            </a:fld>
            <a:endParaRPr lang="en-US" altLang="ja-JP" dirty="0">
              <a:solidFill>
                <a:prstClr val="black"/>
              </a:solidFill>
            </a:endParaRPr>
          </a:p>
        </p:txBody>
      </p:sp>
    </p:spTree>
    <p:extLst>
      <p:ext uri="{BB962C8B-B14F-4D97-AF65-F5344CB8AC3E}">
        <p14:creationId xmlns:p14="http://schemas.microsoft.com/office/powerpoint/2010/main" val="4306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88913" y="182563"/>
            <a:ext cx="6448425" cy="4643437"/>
          </a:xfrm>
          <a:ln/>
        </p:spPr>
      </p:sp>
      <p:sp>
        <p:nvSpPr>
          <p:cNvPr id="36867" name="Rectangle 3"/>
          <p:cNvSpPr>
            <a:spLocks noGrp="1" noChangeArrowheads="1"/>
          </p:cNvSpPr>
          <p:nvPr>
            <p:ph type="body" idx="1"/>
          </p:nvPr>
        </p:nvSpPr>
        <p:spPr>
          <a:xfrm>
            <a:off x="307257" y="4898231"/>
            <a:ext cx="6337609" cy="4643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25</a:t>
            </a:fld>
            <a:endParaRPr lang="en-US" altLang="ja-JP">
              <a:solidFill>
                <a:prstClr val="black"/>
              </a:solidFill>
            </a:endParaRPr>
          </a:p>
        </p:txBody>
      </p:sp>
    </p:spTree>
    <p:extLst>
      <p:ext uri="{BB962C8B-B14F-4D97-AF65-F5344CB8AC3E}">
        <p14:creationId xmlns:p14="http://schemas.microsoft.com/office/powerpoint/2010/main" val="29184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25450" y="246063"/>
            <a:ext cx="5964238" cy="4294187"/>
          </a:xfrm>
          <a:ln/>
        </p:spPr>
      </p:sp>
      <p:sp>
        <p:nvSpPr>
          <p:cNvPr id="36867" name="Rectangle 3"/>
          <p:cNvSpPr>
            <a:spLocks noGrp="1" noChangeArrowheads="1"/>
          </p:cNvSpPr>
          <p:nvPr>
            <p:ph type="body" idx="1"/>
          </p:nvPr>
        </p:nvSpPr>
        <p:spPr>
          <a:xfrm>
            <a:off x="307257" y="4612479"/>
            <a:ext cx="6337609" cy="4929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26</a:t>
            </a:fld>
            <a:endParaRPr lang="en-US" altLang="ja-JP">
              <a:solidFill>
                <a:prstClr val="black"/>
              </a:solidFill>
            </a:endParaRPr>
          </a:p>
        </p:txBody>
      </p:sp>
    </p:spTree>
    <p:extLst>
      <p:ext uri="{BB962C8B-B14F-4D97-AF65-F5344CB8AC3E}">
        <p14:creationId xmlns:p14="http://schemas.microsoft.com/office/powerpoint/2010/main" val="191387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252413"/>
            <a:ext cx="6054725" cy="4359275"/>
          </a:xfrm>
        </p:spPr>
      </p:sp>
      <p:sp>
        <p:nvSpPr>
          <p:cNvPr id="3" name="ノート プレースホルダー 2"/>
          <p:cNvSpPr>
            <a:spLocks noGrp="1"/>
          </p:cNvSpPr>
          <p:nvPr>
            <p:ph type="body" idx="1"/>
          </p:nvPr>
        </p:nvSpPr>
        <p:spPr>
          <a:xfrm>
            <a:off x="403205" y="4721228"/>
            <a:ext cx="6000792" cy="4820473"/>
          </a:xfrm>
        </p:spPr>
        <p:txBody>
          <a:bodyPr/>
          <a:lstStyle/>
          <a:p>
            <a:endParaRPr lang="ja-JP" altLang="en-US" sz="120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1652206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203200" y="254000"/>
            <a:ext cx="6411913" cy="4616450"/>
          </a:xfrm>
          <a:ln/>
        </p:spPr>
      </p:sp>
      <p:sp>
        <p:nvSpPr>
          <p:cNvPr id="19459" name="ノート プレースホルダー 2"/>
          <p:cNvSpPr>
            <a:spLocks noGrp="1"/>
          </p:cNvSpPr>
          <p:nvPr>
            <p:ph type="body" idx="1"/>
          </p:nvPr>
        </p:nvSpPr>
        <p:spPr>
          <a:xfrm>
            <a:off x="403204" y="4969669"/>
            <a:ext cx="6072230" cy="4572032"/>
          </a:xfrm>
          <a:prstGeom prst="rect">
            <a:avLst/>
          </a:prstGeom>
        </p:spPr>
        <p:txBody>
          <a:bodyPr lIns="91392" tIns="45696" rIns="91392" bIns="45696"/>
          <a:lstStyle/>
          <a:p>
            <a:pPr>
              <a:defRPr/>
            </a:pPr>
            <a:endParaRPr lang="ja-JP" altLang="en-US" dirty="0" smtClean="0">
              <a:latin typeface="+mn-ea"/>
              <a:ea typeface="+mn-ea"/>
            </a:endParaRPr>
          </a:p>
        </p:txBody>
      </p:sp>
      <p:sp>
        <p:nvSpPr>
          <p:cNvPr id="36869" name="スライド番号プレースホルダー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66" eaLnBrk="0" hangingPunct="0">
              <a:defRPr kumimoji="1" sz="2400">
                <a:solidFill>
                  <a:schemeClr val="tx1"/>
                </a:solidFill>
                <a:latin typeface="Arial" charset="0"/>
                <a:ea typeface="ＭＳ Ｐゴシック" charset="-128"/>
              </a:defRPr>
            </a:lvl1pPr>
            <a:lvl2pPr marL="742560" indent="-285600" defTabSz="920266" eaLnBrk="0" hangingPunct="0">
              <a:defRPr kumimoji="1" sz="2400">
                <a:solidFill>
                  <a:schemeClr val="tx1"/>
                </a:solidFill>
                <a:latin typeface="Arial" charset="0"/>
                <a:ea typeface="ＭＳ Ｐゴシック" charset="-128"/>
              </a:defRPr>
            </a:lvl2pPr>
            <a:lvl3pPr marL="1142401" indent="-228480" defTabSz="920266" eaLnBrk="0" hangingPunct="0">
              <a:defRPr kumimoji="1" sz="2400">
                <a:solidFill>
                  <a:schemeClr val="tx1"/>
                </a:solidFill>
                <a:latin typeface="Arial" charset="0"/>
                <a:ea typeface="ＭＳ Ｐゴシック" charset="-128"/>
              </a:defRPr>
            </a:lvl3pPr>
            <a:lvl4pPr marL="1599360" indent="-228480" defTabSz="920266" eaLnBrk="0" hangingPunct="0">
              <a:defRPr kumimoji="1" sz="2400">
                <a:solidFill>
                  <a:schemeClr val="tx1"/>
                </a:solidFill>
                <a:latin typeface="Arial" charset="0"/>
                <a:ea typeface="ＭＳ Ｐゴシック" charset="-128"/>
              </a:defRPr>
            </a:lvl4pPr>
            <a:lvl5pPr marL="2056321" indent="-228480" defTabSz="920266" eaLnBrk="0" hangingPunct="0">
              <a:defRPr kumimoji="1" sz="2400">
                <a:solidFill>
                  <a:schemeClr val="tx1"/>
                </a:solidFill>
                <a:latin typeface="Arial" charset="0"/>
                <a:ea typeface="ＭＳ Ｐゴシック" charset="-128"/>
              </a:defRPr>
            </a:lvl5pPr>
            <a:lvl6pPr marL="2513280" indent="-228480" defTabSz="920266" eaLnBrk="0" fontAlgn="base" hangingPunct="0">
              <a:spcBef>
                <a:spcPct val="0"/>
              </a:spcBef>
              <a:spcAft>
                <a:spcPct val="0"/>
              </a:spcAft>
              <a:defRPr kumimoji="1" sz="2400">
                <a:solidFill>
                  <a:schemeClr val="tx1"/>
                </a:solidFill>
                <a:latin typeface="Arial" charset="0"/>
                <a:ea typeface="ＭＳ Ｐゴシック" charset="-128"/>
              </a:defRPr>
            </a:lvl6pPr>
            <a:lvl7pPr marL="2970240" indent="-228480" defTabSz="920266" eaLnBrk="0" fontAlgn="base" hangingPunct="0">
              <a:spcBef>
                <a:spcPct val="0"/>
              </a:spcBef>
              <a:spcAft>
                <a:spcPct val="0"/>
              </a:spcAft>
              <a:defRPr kumimoji="1" sz="2400">
                <a:solidFill>
                  <a:schemeClr val="tx1"/>
                </a:solidFill>
                <a:latin typeface="Arial" charset="0"/>
                <a:ea typeface="ＭＳ Ｐゴシック" charset="-128"/>
              </a:defRPr>
            </a:lvl7pPr>
            <a:lvl8pPr marL="3427201" indent="-228480" defTabSz="920266" eaLnBrk="0" fontAlgn="base" hangingPunct="0">
              <a:spcBef>
                <a:spcPct val="0"/>
              </a:spcBef>
              <a:spcAft>
                <a:spcPct val="0"/>
              </a:spcAft>
              <a:defRPr kumimoji="1" sz="2400">
                <a:solidFill>
                  <a:schemeClr val="tx1"/>
                </a:solidFill>
                <a:latin typeface="Arial" charset="0"/>
                <a:ea typeface="ＭＳ Ｐゴシック" charset="-128"/>
              </a:defRPr>
            </a:lvl8pPr>
            <a:lvl9pPr marL="3884160" indent="-228480" defTabSz="920266"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B28E4BBE-6EE9-4E90-966C-B89B3FFC8CC5}" type="slidenum">
              <a:rPr lang="en-US" altLang="ja-JP" sz="1200">
                <a:solidFill>
                  <a:prstClr val="black"/>
                </a:solidFill>
              </a:rPr>
              <a:pPr eaLnBrk="1" hangingPunct="1"/>
              <a:t>28</a:t>
            </a:fld>
            <a:endParaRPr lang="en-US" altLang="ja-JP" sz="1200">
              <a:solidFill>
                <a:prstClr val="black"/>
              </a:solidFill>
            </a:endParaRPr>
          </a:p>
        </p:txBody>
      </p:sp>
    </p:spTree>
    <p:extLst>
      <p:ext uri="{BB962C8B-B14F-4D97-AF65-F5344CB8AC3E}">
        <p14:creationId xmlns:p14="http://schemas.microsoft.com/office/powerpoint/2010/main" val="737341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795338" y="182563"/>
            <a:ext cx="5357812" cy="3857625"/>
          </a:xfrm>
          <a:ln/>
        </p:spPr>
      </p:sp>
      <p:sp>
        <p:nvSpPr>
          <p:cNvPr id="19459" name="ノート プレースホルダー 2"/>
          <p:cNvSpPr>
            <a:spLocks noGrp="1"/>
          </p:cNvSpPr>
          <p:nvPr>
            <p:ph type="body" idx="1"/>
          </p:nvPr>
        </p:nvSpPr>
        <p:spPr>
          <a:xfrm>
            <a:off x="474642" y="4040975"/>
            <a:ext cx="6000792" cy="5500726"/>
          </a:xfrm>
          <a:prstGeom prst="rect">
            <a:avLst/>
          </a:prstGeom>
        </p:spPr>
        <p:txBody>
          <a:bodyPr lIns="91392" tIns="45696" rIns="91392" bIns="45696"/>
          <a:lstStyle/>
          <a:p>
            <a:pPr>
              <a:spcBef>
                <a:spcPct val="0"/>
              </a:spcBef>
            </a:pPr>
            <a:endParaRPr lang="en-US" altLang="ja-JP" dirty="0" smtClean="0">
              <a:latin typeface="ＭＳ Ｐゴシック" charset="-128"/>
              <a:ea typeface="ＭＳ Ｐゴシック" charset="-128"/>
            </a:endParaRPr>
          </a:p>
        </p:txBody>
      </p:sp>
      <p:sp>
        <p:nvSpPr>
          <p:cNvPr id="36869" name="スライド番号プレースホルダー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66" eaLnBrk="0" hangingPunct="0">
              <a:defRPr kumimoji="1" sz="2400">
                <a:solidFill>
                  <a:schemeClr val="tx1"/>
                </a:solidFill>
                <a:latin typeface="Arial" charset="0"/>
                <a:ea typeface="ＭＳ Ｐゴシック" charset="-128"/>
              </a:defRPr>
            </a:lvl1pPr>
            <a:lvl2pPr marL="742560" indent="-285600" defTabSz="920266" eaLnBrk="0" hangingPunct="0">
              <a:defRPr kumimoji="1" sz="2400">
                <a:solidFill>
                  <a:schemeClr val="tx1"/>
                </a:solidFill>
                <a:latin typeface="Arial" charset="0"/>
                <a:ea typeface="ＭＳ Ｐゴシック" charset="-128"/>
              </a:defRPr>
            </a:lvl2pPr>
            <a:lvl3pPr marL="1142401" indent="-228480" defTabSz="920266" eaLnBrk="0" hangingPunct="0">
              <a:defRPr kumimoji="1" sz="2400">
                <a:solidFill>
                  <a:schemeClr val="tx1"/>
                </a:solidFill>
                <a:latin typeface="Arial" charset="0"/>
                <a:ea typeface="ＭＳ Ｐゴシック" charset="-128"/>
              </a:defRPr>
            </a:lvl3pPr>
            <a:lvl4pPr marL="1599360" indent="-228480" defTabSz="920266" eaLnBrk="0" hangingPunct="0">
              <a:defRPr kumimoji="1" sz="2400">
                <a:solidFill>
                  <a:schemeClr val="tx1"/>
                </a:solidFill>
                <a:latin typeface="Arial" charset="0"/>
                <a:ea typeface="ＭＳ Ｐゴシック" charset="-128"/>
              </a:defRPr>
            </a:lvl4pPr>
            <a:lvl5pPr marL="2056321" indent="-228480" defTabSz="920266" eaLnBrk="0" hangingPunct="0">
              <a:defRPr kumimoji="1" sz="2400">
                <a:solidFill>
                  <a:schemeClr val="tx1"/>
                </a:solidFill>
                <a:latin typeface="Arial" charset="0"/>
                <a:ea typeface="ＭＳ Ｐゴシック" charset="-128"/>
              </a:defRPr>
            </a:lvl5pPr>
            <a:lvl6pPr marL="2513280" indent="-228480" defTabSz="920266" eaLnBrk="0" fontAlgn="base" hangingPunct="0">
              <a:spcBef>
                <a:spcPct val="0"/>
              </a:spcBef>
              <a:spcAft>
                <a:spcPct val="0"/>
              </a:spcAft>
              <a:defRPr kumimoji="1" sz="2400">
                <a:solidFill>
                  <a:schemeClr val="tx1"/>
                </a:solidFill>
                <a:latin typeface="Arial" charset="0"/>
                <a:ea typeface="ＭＳ Ｐゴシック" charset="-128"/>
              </a:defRPr>
            </a:lvl6pPr>
            <a:lvl7pPr marL="2970240" indent="-228480" defTabSz="920266" eaLnBrk="0" fontAlgn="base" hangingPunct="0">
              <a:spcBef>
                <a:spcPct val="0"/>
              </a:spcBef>
              <a:spcAft>
                <a:spcPct val="0"/>
              </a:spcAft>
              <a:defRPr kumimoji="1" sz="2400">
                <a:solidFill>
                  <a:schemeClr val="tx1"/>
                </a:solidFill>
                <a:latin typeface="Arial" charset="0"/>
                <a:ea typeface="ＭＳ Ｐゴシック" charset="-128"/>
              </a:defRPr>
            </a:lvl7pPr>
            <a:lvl8pPr marL="3427201" indent="-228480" defTabSz="920266" eaLnBrk="0" fontAlgn="base" hangingPunct="0">
              <a:spcBef>
                <a:spcPct val="0"/>
              </a:spcBef>
              <a:spcAft>
                <a:spcPct val="0"/>
              </a:spcAft>
              <a:defRPr kumimoji="1" sz="2400">
                <a:solidFill>
                  <a:schemeClr val="tx1"/>
                </a:solidFill>
                <a:latin typeface="Arial" charset="0"/>
                <a:ea typeface="ＭＳ Ｐゴシック" charset="-128"/>
              </a:defRPr>
            </a:lvl8pPr>
            <a:lvl9pPr marL="3884160" indent="-228480" defTabSz="920266"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B28E4BBE-6EE9-4E90-966C-B89B3FFC8CC5}" type="slidenum">
              <a:rPr lang="en-US" altLang="ja-JP" sz="1200">
                <a:solidFill>
                  <a:prstClr val="black"/>
                </a:solidFill>
              </a:rPr>
              <a:pPr eaLnBrk="1" hangingPunct="1"/>
              <a:t>29</a:t>
            </a:fld>
            <a:endParaRPr lang="en-US" altLang="ja-JP" sz="1200">
              <a:solidFill>
                <a:prstClr val="black"/>
              </a:solidFill>
            </a:endParaRPr>
          </a:p>
        </p:txBody>
      </p:sp>
    </p:spTree>
    <p:extLst>
      <p:ext uri="{BB962C8B-B14F-4D97-AF65-F5344CB8AC3E}">
        <p14:creationId xmlns:p14="http://schemas.microsoft.com/office/powerpoint/2010/main" val="31455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ja-JP" altLang="en-US" sz="14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3</a:t>
            </a:fld>
            <a:endParaRPr lang="en-US" altLang="ja-JP"/>
          </a:p>
        </p:txBody>
      </p:sp>
    </p:spTree>
    <p:extLst>
      <p:ext uri="{BB962C8B-B14F-4D97-AF65-F5344CB8AC3E}">
        <p14:creationId xmlns:p14="http://schemas.microsoft.com/office/powerpoint/2010/main" val="1601831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pPr>
                <a:defRPr/>
              </a:pPr>
              <a:t>30</a:t>
            </a:fld>
            <a:endParaRPr lang="en-US" altLang="ja-JP"/>
          </a:p>
        </p:txBody>
      </p:sp>
    </p:spTree>
    <p:extLst>
      <p:ext uri="{BB962C8B-B14F-4D97-AF65-F5344CB8AC3E}">
        <p14:creationId xmlns:p14="http://schemas.microsoft.com/office/powerpoint/2010/main" val="3858838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kumimoji="1" sz="2800" b="1">
                <a:solidFill>
                  <a:schemeClr val="tx1"/>
                </a:solidFill>
                <a:latin typeface="Arial" charset="0"/>
                <a:ea typeface="ＭＳ Ｐゴシック" pitchFamily="50" charset="-128"/>
              </a:defRPr>
            </a:lvl1pPr>
            <a:lvl2pPr marL="742853" indent="-285713" defTabSz="922217" eaLnBrk="0" hangingPunct="0">
              <a:defRPr kumimoji="1" sz="2800" b="1">
                <a:solidFill>
                  <a:schemeClr val="tx1"/>
                </a:solidFill>
                <a:latin typeface="Arial" charset="0"/>
                <a:ea typeface="ＭＳ Ｐゴシック" pitchFamily="50" charset="-128"/>
              </a:defRPr>
            </a:lvl2pPr>
            <a:lvl3pPr marL="1142850" indent="-228570" defTabSz="922217" eaLnBrk="0" hangingPunct="0">
              <a:defRPr kumimoji="1" sz="2800" b="1">
                <a:solidFill>
                  <a:schemeClr val="tx1"/>
                </a:solidFill>
                <a:latin typeface="Arial" charset="0"/>
                <a:ea typeface="ＭＳ Ｐゴシック" pitchFamily="50" charset="-128"/>
              </a:defRPr>
            </a:lvl3pPr>
            <a:lvl4pPr marL="1599990" indent="-228570" defTabSz="922217" eaLnBrk="0" hangingPunct="0">
              <a:defRPr kumimoji="1" sz="2800" b="1">
                <a:solidFill>
                  <a:schemeClr val="tx1"/>
                </a:solidFill>
                <a:latin typeface="Arial" charset="0"/>
                <a:ea typeface="ＭＳ Ｐゴシック" pitchFamily="50" charset="-128"/>
              </a:defRPr>
            </a:lvl4pPr>
            <a:lvl5pPr marL="2057130" indent="-228570" defTabSz="922217" eaLnBrk="0" hangingPunct="0">
              <a:defRPr kumimoji="1" sz="2800" b="1">
                <a:solidFill>
                  <a:schemeClr val="tx1"/>
                </a:solidFill>
                <a:latin typeface="Arial" charset="0"/>
                <a:ea typeface="ＭＳ Ｐゴシック" pitchFamily="50" charset="-128"/>
              </a:defRPr>
            </a:lvl5pPr>
            <a:lvl6pPr marL="251427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41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55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69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FCAEF2ED-2AFC-420F-B8F6-69CA188867D8}" type="slidenum">
              <a:rPr lang="en-US" altLang="ja-JP" sz="1200" b="0">
                <a:solidFill>
                  <a:prstClr val="black"/>
                </a:solidFill>
              </a:rPr>
              <a:pPr eaLnBrk="1" hangingPunct="1"/>
              <a:t>31</a:t>
            </a:fld>
            <a:endParaRPr lang="en-US" altLang="ja-JP" sz="1200" b="0">
              <a:solidFill>
                <a:prstClr val="black"/>
              </a:solidFill>
            </a:endParaRPr>
          </a:p>
        </p:txBody>
      </p:sp>
      <p:sp>
        <p:nvSpPr>
          <p:cNvPr id="38915" name="Rectangle 2"/>
          <p:cNvSpPr>
            <a:spLocks noGrp="1" noRot="1" noChangeAspect="1" noChangeArrowheads="1" noTextEdit="1"/>
          </p:cNvSpPr>
          <p:nvPr>
            <p:ph type="sldImg"/>
          </p:nvPr>
        </p:nvSpPr>
        <p:spPr>
          <a:xfrm>
            <a:off x="1020763" y="111125"/>
            <a:ext cx="4860925" cy="3500438"/>
          </a:xfrm>
          <a:ln/>
        </p:spPr>
      </p:sp>
      <p:sp>
        <p:nvSpPr>
          <p:cNvPr id="38916" name="Rectangle 3"/>
          <p:cNvSpPr>
            <a:spLocks noGrp="1" noChangeArrowheads="1"/>
          </p:cNvSpPr>
          <p:nvPr>
            <p:ph type="body" idx="1"/>
          </p:nvPr>
        </p:nvSpPr>
        <p:spPr>
          <a:xfrm>
            <a:off x="331767" y="3612348"/>
            <a:ext cx="6143668" cy="5929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endParaRPr lang="en-US" altLang="ja-JP" sz="1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00161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200">
                <a:solidFill>
                  <a:prstClr val="black"/>
                </a:solidFill>
              </a:rPr>
              <a:pPr eaLnBrk="1" hangingPunct="1"/>
              <a:t>32</a:t>
            </a:fld>
            <a:endParaRPr lang="en-US" altLang="ja-JP" sz="1200">
              <a:solidFill>
                <a:prstClr val="black"/>
              </a:solidFill>
            </a:endParaRPr>
          </a:p>
        </p:txBody>
      </p:sp>
      <p:sp>
        <p:nvSpPr>
          <p:cNvPr id="15363" name="Rectangle 2"/>
          <p:cNvSpPr>
            <a:spLocks noGrp="1" noRot="1" noChangeAspect="1" noChangeArrowheads="1" noTextEdit="1"/>
          </p:cNvSpPr>
          <p:nvPr>
            <p:ph type="sldImg"/>
          </p:nvPr>
        </p:nvSpPr>
        <p:spPr>
          <a:xfrm>
            <a:off x="276225" y="254000"/>
            <a:ext cx="6348413" cy="4572000"/>
          </a:xfrm>
          <a:ln/>
        </p:spPr>
      </p:sp>
      <p:sp>
        <p:nvSpPr>
          <p:cNvPr id="15364" name="Rectangle 3"/>
          <p:cNvSpPr>
            <a:spLocks noGrp="1" noChangeArrowheads="1"/>
          </p:cNvSpPr>
          <p:nvPr>
            <p:ph type="body" idx="1"/>
          </p:nvPr>
        </p:nvSpPr>
        <p:spPr>
          <a:xfrm>
            <a:off x="403204" y="4826793"/>
            <a:ext cx="6072229" cy="4714907"/>
          </a:xfrm>
          <a:noFill/>
        </p:spPr>
        <p:txBody>
          <a:bodyPr/>
          <a:lstStyle/>
          <a:p>
            <a:endParaRPr lang="ja-JP" altLang="en-US" sz="1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389464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770782D3-AD0D-4E3F-92A5-0EF382AC2329}" type="slidenum">
              <a:rPr lang="en-US" altLang="ja-JP" sz="1200">
                <a:solidFill>
                  <a:prstClr val="black"/>
                </a:solidFill>
              </a:rPr>
              <a:pPr eaLnBrk="1" hangingPunct="1"/>
              <a:t>33</a:t>
            </a:fld>
            <a:endParaRPr lang="en-US" altLang="ja-JP" sz="1200">
              <a:solidFill>
                <a:prstClr val="black"/>
              </a:solidFill>
            </a:endParaRPr>
          </a:p>
        </p:txBody>
      </p:sp>
      <p:sp>
        <p:nvSpPr>
          <p:cNvPr id="18435" name="Rectangle 2"/>
          <p:cNvSpPr>
            <a:spLocks noGrp="1" noRot="1" noChangeAspect="1" noChangeArrowheads="1" noTextEdit="1"/>
          </p:cNvSpPr>
          <p:nvPr>
            <p:ph type="sldImg"/>
          </p:nvPr>
        </p:nvSpPr>
        <p:spPr>
          <a:xfrm>
            <a:off x="201613" y="254000"/>
            <a:ext cx="6418262" cy="4621213"/>
          </a:xfrm>
          <a:ln/>
        </p:spPr>
      </p:sp>
      <p:sp>
        <p:nvSpPr>
          <p:cNvPr id="18436" name="Rectangle 3"/>
          <p:cNvSpPr>
            <a:spLocks noGrp="1" noChangeArrowheads="1"/>
          </p:cNvSpPr>
          <p:nvPr>
            <p:ph type="body" idx="1"/>
          </p:nvPr>
        </p:nvSpPr>
        <p:spPr>
          <a:xfrm>
            <a:off x="307256" y="5041107"/>
            <a:ext cx="6211432" cy="4500594"/>
          </a:xfrm>
          <a:noFill/>
        </p:spPr>
        <p:txBody>
          <a:bodyPr/>
          <a:lstStyle/>
          <a:p>
            <a:pPr eaLnBrk="1" hangingPunct="1"/>
            <a:endParaRPr lang="ja-JP" altLang="en-US" sz="1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703013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200">
                <a:solidFill>
                  <a:prstClr val="black"/>
                </a:solidFill>
              </a:rPr>
              <a:pPr eaLnBrk="1" hangingPunct="1"/>
              <a:t>34</a:t>
            </a:fld>
            <a:endParaRPr lang="en-US" altLang="ja-JP" sz="1200">
              <a:solidFill>
                <a:prstClr val="black"/>
              </a:solidFill>
            </a:endParaRPr>
          </a:p>
        </p:txBody>
      </p:sp>
      <p:sp>
        <p:nvSpPr>
          <p:cNvPr id="15363" name="Rectangle 2"/>
          <p:cNvSpPr>
            <a:spLocks noGrp="1" noRot="1" noChangeAspect="1" noChangeArrowheads="1" noTextEdit="1"/>
          </p:cNvSpPr>
          <p:nvPr>
            <p:ph type="sldImg"/>
          </p:nvPr>
        </p:nvSpPr>
        <p:spPr>
          <a:xfrm>
            <a:off x="276225" y="325438"/>
            <a:ext cx="6348413" cy="4572000"/>
          </a:xfrm>
          <a:ln/>
        </p:spPr>
      </p:sp>
      <p:sp>
        <p:nvSpPr>
          <p:cNvPr id="15364" name="Rectangle 3"/>
          <p:cNvSpPr>
            <a:spLocks noGrp="1" noChangeArrowheads="1"/>
          </p:cNvSpPr>
          <p:nvPr>
            <p:ph type="body" idx="1"/>
          </p:nvPr>
        </p:nvSpPr>
        <p:spPr>
          <a:xfrm>
            <a:off x="403204" y="4969669"/>
            <a:ext cx="6000791" cy="4572031"/>
          </a:xfrm>
          <a:noFill/>
        </p:spPr>
        <p:txBody>
          <a:bodyPr/>
          <a:lstStyle/>
          <a:p>
            <a:endParaRPr lang="en-US" altLang="ja-JP" sz="1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70404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03200" y="325438"/>
            <a:ext cx="6350000" cy="4572000"/>
          </a:xfrm>
          <a:ln/>
        </p:spPr>
      </p:sp>
      <p:sp>
        <p:nvSpPr>
          <p:cNvPr id="39939" name="Rectangle 3"/>
          <p:cNvSpPr>
            <a:spLocks noGrp="1" noChangeArrowheads="1"/>
          </p:cNvSpPr>
          <p:nvPr>
            <p:ph type="body" idx="1"/>
          </p:nvPr>
        </p:nvSpPr>
        <p:spPr>
          <a:xfrm>
            <a:off x="378558" y="4969669"/>
            <a:ext cx="6096876" cy="45720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78"/>
              </a:lnSpc>
            </a:pPr>
            <a:endParaRPr lang="ja-JP" altLang="en-US" sz="1400" dirty="0" smtClean="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35</a:t>
            </a:fld>
            <a:endParaRPr lang="en-US" altLang="ja-JP">
              <a:solidFill>
                <a:prstClr val="black"/>
              </a:solidFill>
            </a:endParaRPr>
          </a:p>
        </p:txBody>
      </p:sp>
    </p:spTree>
    <p:extLst>
      <p:ext uri="{BB962C8B-B14F-4D97-AF65-F5344CB8AC3E}">
        <p14:creationId xmlns:p14="http://schemas.microsoft.com/office/powerpoint/2010/main" val="815521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7288" y="361950"/>
            <a:ext cx="4422775" cy="3186113"/>
          </a:xfrm>
          <a:ln/>
        </p:spPr>
      </p:sp>
      <p:sp>
        <p:nvSpPr>
          <p:cNvPr id="40963" name="Rectangle 3"/>
          <p:cNvSpPr>
            <a:spLocks noGrp="1" noChangeArrowheads="1"/>
          </p:cNvSpPr>
          <p:nvPr>
            <p:ph type="body" idx="1"/>
          </p:nvPr>
        </p:nvSpPr>
        <p:spPr>
          <a:xfrm>
            <a:off x="378558" y="3817544"/>
            <a:ext cx="6194282" cy="5724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36</a:t>
            </a:fld>
            <a:endParaRPr lang="en-US" altLang="ja-JP">
              <a:solidFill>
                <a:prstClr val="black"/>
              </a:solidFill>
            </a:endParaRPr>
          </a:p>
        </p:txBody>
      </p:sp>
    </p:spTree>
    <p:extLst>
      <p:ext uri="{BB962C8B-B14F-4D97-AF65-F5344CB8AC3E}">
        <p14:creationId xmlns:p14="http://schemas.microsoft.com/office/powerpoint/2010/main" val="313171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325438"/>
            <a:ext cx="6548437" cy="4716462"/>
          </a:xfrm>
        </p:spPr>
      </p:sp>
      <p:sp>
        <p:nvSpPr>
          <p:cNvPr id="3" name="ノート プレースホルダー 2"/>
          <p:cNvSpPr>
            <a:spLocks noGrp="1"/>
          </p:cNvSpPr>
          <p:nvPr>
            <p:ph type="body" idx="1"/>
          </p:nvPr>
        </p:nvSpPr>
        <p:spPr>
          <a:xfrm>
            <a:off x="403204" y="5112545"/>
            <a:ext cx="6000791" cy="442915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40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37</a:t>
            </a:fld>
            <a:endParaRPr lang="en-US" altLang="ja-JP">
              <a:solidFill>
                <a:prstClr val="black"/>
              </a:solidFill>
            </a:endParaRPr>
          </a:p>
        </p:txBody>
      </p:sp>
    </p:spTree>
    <p:extLst>
      <p:ext uri="{BB962C8B-B14F-4D97-AF65-F5344CB8AC3E}">
        <p14:creationId xmlns:p14="http://schemas.microsoft.com/office/powerpoint/2010/main" val="209565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2563" y="325438"/>
            <a:ext cx="6348412" cy="4572000"/>
          </a:xfrm>
        </p:spPr>
      </p:sp>
      <p:sp>
        <p:nvSpPr>
          <p:cNvPr id="3" name="ノート プレースホルダー 2"/>
          <p:cNvSpPr>
            <a:spLocks noGrp="1"/>
          </p:cNvSpPr>
          <p:nvPr>
            <p:ph type="body" idx="1"/>
          </p:nvPr>
        </p:nvSpPr>
        <p:spPr>
          <a:xfrm>
            <a:off x="403204" y="4969669"/>
            <a:ext cx="6000791" cy="4643469"/>
          </a:xfrm>
        </p:spPr>
        <p:txBody>
          <a:bodyPr/>
          <a:lstStyle/>
          <a:p>
            <a:endParaRPr lang="en-US" altLang="ja-JP" sz="140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38</a:t>
            </a:fld>
            <a:endParaRPr lang="en-US" altLang="ja-JP">
              <a:solidFill>
                <a:prstClr val="black"/>
              </a:solidFill>
            </a:endParaRPr>
          </a:p>
        </p:txBody>
      </p:sp>
    </p:spTree>
    <p:extLst>
      <p:ext uri="{BB962C8B-B14F-4D97-AF65-F5344CB8AC3E}">
        <p14:creationId xmlns:p14="http://schemas.microsoft.com/office/powerpoint/2010/main" val="2095654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4388" y="254000"/>
            <a:ext cx="5181600" cy="3730625"/>
          </a:xfrm>
        </p:spPr>
      </p:sp>
      <p:sp>
        <p:nvSpPr>
          <p:cNvPr id="3" name="ノート プレースホルダー 2"/>
          <p:cNvSpPr>
            <a:spLocks noGrp="1"/>
          </p:cNvSpPr>
          <p:nvPr>
            <p:ph type="body" idx="1"/>
          </p:nvPr>
        </p:nvSpPr>
        <p:spPr>
          <a:xfrm>
            <a:off x="403204" y="4112413"/>
            <a:ext cx="6000791" cy="5500725"/>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39</a:t>
            </a:fld>
            <a:endParaRPr lang="en-US" altLang="ja-JP">
              <a:solidFill>
                <a:prstClr val="black"/>
              </a:solidFill>
            </a:endParaRPr>
          </a:p>
        </p:txBody>
      </p:sp>
    </p:spTree>
    <p:extLst>
      <p:ext uri="{BB962C8B-B14F-4D97-AF65-F5344CB8AC3E}">
        <p14:creationId xmlns:p14="http://schemas.microsoft.com/office/powerpoint/2010/main" val="209565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401638"/>
            <a:ext cx="4530725" cy="3262312"/>
          </a:xfrm>
          <a:ln/>
        </p:spPr>
      </p:sp>
      <p:sp>
        <p:nvSpPr>
          <p:cNvPr id="35843" name="Rectangle 3"/>
          <p:cNvSpPr>
            <a:spLocks noGrp="1" noChangeArrowheads="1"/>
          </p:cNvSpPr>
          <p:nvPr>
            <p:ph type="body" idx="1"/>
          </p:nvPr>
        </p:nvSpPr>
        <p:spPr>
          <a:xfrm>
            <a:off x="666912" y="3954464"/>
            <a:ext cx="5787787" cy="576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en-US" altLang="ja-JP" sz="14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pPr>
                <a:defRPr/>
              </a:pPr>
              <a:t>4</a:t>
            </a:fld>
            <a:endParaRPr lang="en-US" altLang="ja-JP"/>
          </a:p>
        </p:txBody>
      </p:sp>
    </p:spTree>
    <p:extLst>
      <p:ext uri="{BB962C8B-B14F-4D97-AF65-F5344CB8AC3E}">
        <p14:creationId xmlns:p14="http://schemas.microsoft.com/office/powerpoint/2010/main" val="421462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kumimoji="1" sz="2800" b="1">
                <a:solidFill>
                  <a:schemeClr val="tx1"/>
                </a:solidFill>
                <a:latin typeface="Arial" charset="0"/>
                <a:ea typeface="ＭＳ Ｐゴシック" charset="-128"/>
              </a:defRPr>
            </a:lvl1pPr>
            <a:lvl2pPr marL="742853" indent="-285713" defTabSz="922217" eaLnBrk="0" hangingPunct="0">
              <a:defRPr kumimoji="1" sz="2800" b="1">
                <a:solidFill>
                  <a:schemeClr val="tx1"/>
                </a:solidFill>
                <a:latin typeface="Arial" charset="0"/>
                <a:ea typeface="ＭＳ Ｐゴシック" charset="-128"/>
              </a:defRPr>
            </a:lvl2pPr>
            <a:lvl3pPr marL="1142850" indent="-228570" defTabSz="922217" eaLnBrk="0" hangingPunct="0">
              <a:defRPr kumimoji="1" sz="2800" b="1">
                <a:solidFill>
                  <a:schemeClr val="tx1"/>
                </a:solidFill>
                <a:latin typeface="Arial" charset="0"/>
                <a:ea typeface="ＭＳ Ｐゴシック" charset="-128"/>
              </a:defRPr>
            </a:lvl3pPr>
            <a:lvl4pPr marL="1599990" indent="-228570" defTabSz="922217" eaLnBrk="0" hangingPunct="0">
              <a:defRPr kumimoji="1" sz="2800" b="1">
                <a:solidFill>
                  <a:schemeClr val="tx1"/>
                </a:solidFill>
                <a:latin typeface="Arial" charset="0"/>
                <a:ea typeface="ＭＳ Ｐゴシック" charset="-128"/>
              </a:defRPr>
            </a:lvl4pPr>
            <a:lvl5pPr marL="2057130" indent="-228570" defTabSz="922217" eaLnBrk="0" hangingPunct="0">
              <a:defRPr kumimoji="1" sz="2800" b="1">
                <a:solidFill>
                  <a:schemeClr val="tx1"/>
                </a:solidFill>
                <a:latin typeface="Arial" charset="0"/>
                <a:ea typeface="ＭＳ Ｐゴシック" charset="-128"/>
              </a:defRPr>
            </a:lvl5pPr>
            <a:lvl6pPr marL="2514270" indent="-228570" defTabSz="922217" eaLnBrk="0" fontAlgn="base" hangingPunct="0">
              <a:spcBef>
                <a:spcPct val="20000"/>
              </a:spcBef>
              <a:spcAft>
                <a:spcPct val="0"/>
              </a:spcAft>
              <a:defRPr kumimoji="1" sz="2800" b="1">
                <a:solidFill>
                  <a:schemeClr val="tx1"/>
                </a:solidFill>
                <a:latin typeface="Arial" charset="0"/>
                <a:ea typeface="ＭＳ Ｐゴシック" charset="-128"/>
              </a:defRPr>
            </a:lvl6pPr>
            <a:lvl7pPr marL="2971410" indent="-228570" defTabSz="922217" eaLnBrk="0" fontAlgn="base" hangingPunct="0">
              <a:spcBef>
                <a:spcPct val="20000"/>
              </a:spcBef>
              <a:spcAft>
                <a:spcPct val="0"/>
              </a:spcAft>
              <a:defRPr kumimoji="1" sz="2800" b="1">
                <a:solidFill>
                  <a:schemeClr val="tx1"/>
                </a:solidFill>
                <a:latin typeface="Arial" charset="0"/>
                <a:ea typeface="ＭＳ Ｐゴシック" charset="-128"/>
              </a:defRPr>
            </a:lvl7pPr>
            <a:lvl8pPr marL="3428550" indent="-228570" defTabSz="922217" eaLnBrk="0" fontAlgn="base" hangingPunct="0">
              <a:spcBef>
                <a:spcPct val="20000"/>
              </a:spcBef>
              <a:spcAft>
                <a:spcPct val="0"/>
              </a:spcAft>
              <a:defRPr kumimoji="1" sz="2800" b="1">
                <a:solidFill>
                  <a:schemeClr val="tx1"/>
                </a:solidFill>
                <a:latin typeface="Arial" charset="0"/>
                <a:ea typeface="ＭＳ Ｐゴシック" charset="-128"/>
              </a:defRPr>
            </a:lvl8pPr>
            <a:lvl9pPr marL="3885690" indent="-228570" defTabSz="922217" eaLnBrk="0" fontAlgn="base" hangingPunct="0">
              <a:spcBef>
                <a:spcPct val="20000"/>
              </a:spcBef>
              <a:spcAft>
                <a:spcPct val="0"/>
              </a:spcAft>
              <a:defRPr kumimoji="1" sz="2800" b="1">
                <a:solidFill>
                  <a:schemeClr val="tx1"/>
                </a:solidFill>
                <a:latin typeface="Arial" charset="0"/>
                <a:ea typeface="ＭＳ Ｐゴシック" charset="-128"/>
              </a:defRPr>
            </a:lvl9pPr>
          </a:lstStyle>
          <a:p>
            <a:pPr eaLnBrk="1" hangingPunct="1"/>
            <a:fld id="{6F999862-2F8D-431C-B1BB-7A27D64B6DE4}" type="slidenum">
              <a:rPr lang="en-US" altLang="ja-JP" sz="1200" b="0">
                <a:solidFill>
                  <a:prstClr val="black"/>
                </a:solidFill>
              </a:rPr>
              <a:pPr eaLnBrk="1" hangingPunct="1"/>
              <a:t>40</a:t>
            </a:fld>
            <a:endParaRPr lang="en-US" altLang="ja-JP" sz="1200" b="0">
              <a:solidFill>
                <a:prstClr val="black"/>
              </a:solidFill>
            </a:endParaRPr>
          </a:p>
        </p:txBody>
      </p:sp>
      <p:sp>
        <p:nvSpPr>
          <p:cNvPr id="32771" name="Rectangle 2"/>
          <p:cNvSpPr>
            <a:spLocks noGrp="1" noRot="1" noChangeAspect="1" noChangeArrowheads="1" noTextEdit="1"/>
          </p:cNvSpPr>
          <p:nvPr>
            <p:ph type="sldImg"/>
          </p:nvPr>
        </p:nvSpPr>
        <p:spPr>
          <a:xfrm>
            <a:off x="1377950" y="325438"/>
            <a:ext cx="4195763" cy="3022600"/>
          </a:xfrm>
          <a:ln/>
        </p:spPr>
      </p:sp>
      <p:sp>
        <p:nvSpPr>
          <p:cNvPr id="3" name="ノート プレースホルダー 2"/>
          <p:cNvSpPr>
            <a:spLocks noGrp="1"/>
          </p:cNvSpPr>
          <p:nvPr>
            <p:ph type="body" idx="1"/>
          </p:nvPr>
        </p:nvSpPr>
        <p:spPr>
          <a:xfrm>
            <a:off x="451274" y="3469471"/>
            <a:ext cx="5904656" cy="6143667"/>
          </a:xfrm>
        </p:spPr>
        <p:txBody>
          <a:bodyPr/>
          <a:lstStyle/>
          <a:p>
            <a:endParaRPr lang="en-US" altLang="ja-JP"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750736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kumimoji="1" sz="2800" b="1">
                <a:solidFill>
                  <a:schemeClr val="tx1"/>
                </a:solidFill>
                <a:latin typeface="Arial" charset="0"/>
                <a:ea typeface="ＭＳ Ｐゴシック" pitchFamily="50" charset="-128"/>
              </a:defRPr>
            </a:lvl1pPr>
            <a:lvl2pPr marL="742853" indent="-285713" defTabSz="922217" eaLnBrk="0" hangingPunct="0">
              <a:defRPr kumimoji="1" sz="2800" b="1">
                <a:solidFill>
                  <a:schemeClr val="tx1"/>
                </a:solidFill>
                <a:latin typeface="Arial" charset="0"/>
                <a:ea typeface="ＭＳ Ｐゴシック" pitchFamily="50" charset="-128"/>
              </a:defRPr>
            </a:lvl2pPr>
            <a:lvl3pPr marL="1142850" indent="-228570" defTabSz="922217" eaLnBrk="0" hangingPunct="0">
              <a:defRPr kumimoji="1" sz="2800" b="1">
                <a:solidFill>
                  <a:schemeClr val="tx1"/>
                </a:solidFill>
                <a:latin typeface="Arial" charset="0"/>
                <a:ea typeface="ＭＳ Ｐゴシック" pitchFamily="50" charset="-128"/>
              </a:defRPr>
            </a:lvl3pPr>
            <a:lvl4pPr marL="1599990" indent="-228570" defTabSz="922217" eaLnBrk="0" hangingPunct="0">
              <a:defRPr kumimoji="1" sz="2800" b="1">
                <a:solidFill>
                  <a:schemeClr val="tx1"/>
                </a:solidFill>
                <a:latin typeface="Arial" charset="0"/>
                <a:ea typeface="ＭＳ Ｐゴシック" pitchFamily="50" charset="-128"/>
              </a:defRPr>
            </a:lvl4pPr>
            <a:lvl5pPr marL="2057130" indent="-228570" defTabSz="922217" eaLnBrk="0" hangingPunct="0">
              <a:defRPr kumimoji="1" sz="2800" b="1">
                <a:solidFill>
                  <a:schemeClr val="tx1"/>
                </a:solidFill>
                <a:latin typeface="Arial" charset="0"/>
                <a:ea typeface="ＭＳ Ｐゴシック" pitchFamily="50" charset="-128"/>
              </a:defRPr>
            </a:lvl5pPr>
            <a:lvl6pPr marL="251427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41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55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69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5161E253-502C-4031-973D-34731CD2222B}" type="slidenum">
              <a:rPr lang="en-US" altLang="ja-JP" sz="1200" b="0">
                <a:solidFill>
                  <a:prstClr val="black"/>
                </a:solidFill>
              </a:rPr>
              <a:pPr eaLnBrk="1" hangingPunct="1"/>
              <a:t>41</a:t>
            </a:fld>
            <a:endParaRPr lang="en-US" altLang="ja-JP" sz="1200" b="0">
              <a:solidFill>
                <a:prstClr val="black"/>
              </a:solidFill>
            </a:endParaRPr>
          </a:p>
        </p:txBody>
      </p:sp>
      <p:sp>
        <p:nvSpPr>
          <p:cNvPr id="41987" name="Rectangle 2"/>
          <p:cNvSpPr>
            <a:spLocks noGrp="1" noRot="1" noChangeAspect="1" noChangeArrowheads="1" noTextEdit="1"/>
          </p:cNvSpPr>
          <p:nvPr>
            <p:ph type="sldImg"/>
          </p:nvPr>
        </p:nvSpPr>
        <p:spPr>
          <a:xfrm>
            <a:off x="1227138" y="325438"/>
            <a:ext cx="4422775" cy="3186112"/>
          </a:xfrm>
          <a:ln/>
        </p:spPr>
      </p:sp>
      <p:sp>
        <p:nvSpPr>
          <p:cNvPr id="41988" name="Rectangle 3"/>
          <p:cNvSpPr>
            <a:spLocks noGrp="1" noChangeArrowheads="1"/>
          </p:cNvSpPr>
          <p:nvPr>
            <p:ph type="body" idx="1"/>
          </p:nvPr>
        </p:nvSpPr>
        <p:spPr>
          <a:xfrm>
            <a:off x="379266" y="3683785"/>
            <a:ext cx="6051374" cy="5929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5000"/>
              </a:spcBef>
            </a:pPr>
            <a:endParaRPr lang="en-US" altLang="ja-JP" sz="1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856273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0175" y="325438"/>
            <a:ext cx="6481763" cy="4667250"/>
          </a:xfrm>
          <a:ln/>
        </p:spPr>
      </p:sp>
      <p:sp>
        <p:nvSpPr>
          <p:cNvPr id="43011" name="Rectangle 3"/>
          <p:cNvSpPr>
            <a:spLocks noGrp="1" noChangeArrowheads="1"/>
          </p:cNvSpPr>
          <p:nvPr>
            <p:ph type="body" idx="1"/>
          </p:nvPr>
        </p:nvSpPr>
        <p:spPr>
          <a:xfrm>
            <a:off x="378562" y="5112545"/>
            <a:ext cx="6194281" cy="44291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42</a:t>
            </a:fld>
            <a:endParaRPr lang="en-US" altLang="ja-JP">
              <a:solidFill>
                <a:prstClr val="black"/>
              </a:solidFill>
            </a:endParaRPr>
          </a:p>
        </p:txBody>
      </p:sp>
    </p:spTree>
    <p:extLst>
      <p:ext uri="{BB962C8B-B14F-4D97-AF65-F5344CB8AC3E}">
        <p14:creationId xmlns:p14="http://schemas.microsoft.com/office/powerpoint/2010/main" val="3970198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4388" y="396875"/>
            <a:ext cx="5181600" cy="3730625"/>
          </a:xfrm>
        </p:spPr>
      </p:sp>
      <p:sp>
        <p:nvSpPr>
          <p:cNvPr id="3" name="ノート プレースホルダー 2"/>
          <p:cNvSpPr>
            <a:spLocks noGrp="1"/>
          </p:cNvSpPr>
          <p:nvPr>
            <p:ph type="body" idx="1"/>
          </p:nvPr>
        </p:nvSpPr>
        <p:spPr>
          <a:xfrm>
            <a:off x="403204" y="4255289"/>
            <a:ext cx="6000792" cy="5357849"/>
          </a:xfrm>
        </p:spPr>
        <p:txBody>
          <a:bodyPr/>
          <a:lstStyle/>
          <a:p>
            <a:pPr defTabSz="914340">
              <a:defRPr/>
            </a:pPr>
            <a:endParaRPr lang="en-US" altLang="ja-JP" sz="1400" dirty="0">
              <a:latin typeface="ＭＳ ゴシック" pitchFamily="49" charset="-128"/>
              <a:ea typeface="ＭＳ ゴシック" pitchFamily="49" charset="-128"/>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43</a:t>
            </a:fld>
            <a:endParaRPr lang="en-US" altLang="ja-JP">
              <a:solidFill>
                <a:prstClr val="black"/>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4388" y="254000"/>
            <a:ext cx="5181600" cy="3730625"/>
          </a:xfrm>
        </p:spPr>
      </p:sp>
      <p:sp>
        <p:nvSpPr>
          <p:cNvPr id="3" name="ノート プレースホルダー 2"/>
          <p:cNvSpPr>
            <a:spLocks noGrp="1"/>
          </p:cNvSpPr>
          <p:nvPr>
            <p:ph type="body" idx="1"/>
          </p:nvPr>
        </p:nvSpPr>
        <p:spPr>
          <a:xfrm>
            <a:off x="403204" y="4112413"/>
            <a:ext cx="6072230" cy="5500726"/>
          </a:xfrm>
          <a:prstGeom prst="rect">
            <a:avLst/>
          </a:prstGeom>
        </p:spPr>
        <p:txBody>
          <a:bodyPr/>
          <a:lstStyle/>
          <a:p>
            <a:endParaRPr lang="ja-JP" altLang="en-US" sz="1400"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44</a:t>
            </a:fld>
            <a:endParaRPr lang="en-US" altLang="ja-JP">
              <a:solidFill>
                <a:prstClr val="black"/>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650" y="254000"/>
            <a:ext cx="6550025" cy="4716463"/>
          </a:xfrm>
        </p:spPr>
      </p:sp>
      <p:sp>
        <p:nvSpPr>
          <p:cNvPr id="3" name="ノート プレースホルダー 2"/>
          <p:cNvSpPr>
            <a:spLocks noGrp="1"/>
          </p:cNvSpPr>
          <p:nvPr>
            <p:ph type="body" idx="1"/>
          </p:nvPr>
        </p:nvSpPr>
        <p:spPr>
          <a:xfrm>
            <a:off x="403204" y="5041107"/>
            <a:ext cx="6072229" cy="4572031"/>
          </a:xfrm>
        </p:spPr>
        <p:txBody>
          <a:bodyPr/>
          <a:lstStyle/>
          <a:p>
            <a:endParaRPr lang="en-US" altLang="ja-JP" sz="1400" dirty="0" smtClean="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45</a:t>
            </a:fld>
            <a:endParaRPr lang="en-US" altLang="ja-JP">
              <a:solidFill>
                <a:prstClr val="black"/>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650" y="325438"/>
            <a:ext cx="6548438" cy="4716462"/>
          </a:xfrm>
        </p:spPr>
      </p:sp>
      <p:sp>
        <p:nvSpPr>
          <p:cNvPr id="3" name="ノート プレースホルダー 2"/>
          <p:cNvSpPr>
            <a:spLocks noGrp="1"/>
          </p:cNvSpPr>
          <p:nvPr>
            <p:ph type="body" idx="1"/>
          </p:nvPr>
        </p:nvSpPr>
        <p:spPr>
          <a:xfrm>
            <a:off x="260328" y="5041107"/>
            <a:ext cx="6286544" cy="4572031"/>
          </a:xfrm>
        </p:spPr>
        <p:txBody>
          <a:bodyPr/>
          <a:lstStyle/>
          <a:p>
            <a:pPr defTabSz="921807">
              <a:defRPr/>
            </a:pPr>
            <a:endParaRPr lang="en-US" altLang="ja-JP" sz="1400" dirty="0">
              <a:latin typeface="ＭＳ ゴシック" pitchFamily="49" charset="-128"/>
              <a:ea typeface="ＭＳ ゴシック" pitchFamily="49" charset="-128"/>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46</a:t>
            </a:fld>
            <a:endParaRPr lang="en-US" altLang="ja-JP">
              <a:solidFill>
                <a:prstClr val="black"/>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0838" y="254000"/>
            <a:ext cx="6119812" cy="4406900"/>
          </a:xfrm>
        </p:spPr>
      </p:sp>
      <p:sp>
        <p:nvSpPr>
          <p:cNvPr id="3" name="ノート プレースホルダー 2"/>
          <p:cNvSpPr>
            <a:spLocks noGrp="1"/>
          </p:cNvSpPr>
          <p:nvPr>
            <p:ph type="body" idx="1"/>
          </p:nvPr>
        </p:nvSpPr>
        <p:spPr>
          <a:xfrm>
            <a:off x="403204" y="4755355"/>
            <a:ext cx="6000791" cy="4857783"/>
          </a:xfrm>
        </p:spPr>
        <p:txBody>
          <a:bodyPr/>
          <a:lstStyle/>
          <a:p>
            <a:endParaRPr lang="en-US" altLang="ja-JP" sz="1400" dirty="0">
              <a:latin typeface="ＭＳ ゴシック" pitchFamily="49" charset="-128"/>
              <a:ea typeface="ＭＳ ゴシック" pitchFamily="49" charset="-128"/>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47</a:t>
            </a:fld>
            <a:endParaRPr lang="en-US" altLang="ja-JP">
              <a:solidFill>
                <a:prstClr val="black"/>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090613" y="254000"/>
            <a:ext cx="4837112" cy="3482975"/>
          </a:xfrm>
          <a:ln/>
        </p:spPr>
      </p:sp>
      <p:sp>
        <p:nvSpPr>
          <p:cNvPr id="44035" name="Rectangle 3"/>
          <p:cNvSpPr>
            <a:spLocks noGrp="1" noChangeArrowheads="1"/>
          </p:cNvSpPr>
          <p:nvPr>
            <p:ph type="body" idx="1"/>
          </p:nvPr>
        </p:nvSpPr>
        <p:spPr>
          <a:xfrm>
            <a:off x="403204" y="3826661"/>
            <a:ext cx="6072230" cy="5715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48</a:t>
            </a:fld>
            <a:endParaRPr lang="en-US" altLang="ja-JP">
              <a:solidFill>
                <a:prstClr val="black"/>
              </a:solidFill>
            </a:endParaRPr>
          </a:p>
        </p:txBody>
      </p:sp>
    </p:spTree>
    <p:extLst>
      <p:ext uri="{BB962C8B-B14F-4D97-AF65-F5344CB8AC3E}">
        <p14:creationId xmlns:p14="http://schemas.microsoft.com/office/powerpoint/2010/main" val="256528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kumimoji="1" sz="2800" b="1">
                <a:solidFill>
                  <a:schemeClr val="tx1"/>
                </a:solidFill>
                <a:latin typeface="Arial" charset="0"/>
                <a:ea typeface="ＭＳ Ｐゴシック" pitchFamily="50" charset="-128"/>
              </a:defRPr>
            </a:lvl1pPr>
            <a:lvl2pPr marL="742853" indent="-285713" defTabSz="922217" eaLnBrk="0" hangingPunct="0">
              <a:defRPr kumimoji="1" sz="2800" b="1">
                <a:solidFill>
                  <a:schemeClr val="tx1"/>
                </a:solidFill>
                <a:latin typeface="Arial" charset="0"/>
                <a:ea typeface="ＭＳ Ｐゴシック" pitchFamily="50" charset="-128"/>
              </a:defRPr>
            </a:lvl2pPr>
            <a:lvl3pPr marL="1142850" indent="-228570" defTabSz="922217" eaLnBrk="0" hangingPunct="0">
              <a:defRPr kumimoji="1" sz="2800" b="1">
                <a:solidFill>
                  <a:schemeClr val="tx1"/>
                </a:solidFill>
                <a:latin typeface="Arial" charset="0"/>
                <a:ea typeface="ＭＳ Ｐゴシック" pitchFamily="50" charset="-128"/>
              </a:defRPr>
            </a:lvl3pPr>
            <a:lvl4pPr marL="1599990" indent="-228570" defTabSz="922217" eaLnBrk="0" hangingPunct="0">
              <a:defRPr kumimoji="1" sz="2800" b="1">
                <a:solidFill>
                  <a:schemeClr val="tx1"/>
                </a:solidFill>
                <a:latin typeface="Arial" charset="0"/>
                <a:ea typeface="ＭＳ Ｐゴシック" pitchFamily="50" charset="-128"/>
              </a:defRPr>
            </a:lvl4pPr>
            <a:lvl5pPr marL="2057130" indent="-228570" defTabSz="922217" eaLnBrk="0" hangingPunct="0">
              <a:defRPr kumimoji="1" sz="2800" b="1">
                <a:solidFill>
                  <a:schemeClr val="tx1"/>
                </a:solidFill>
                <a:latin typeface="Arial" charset="0"/>
                <a:ea typeface="ＭＳ Ｐゴシック" pitchFamily="50" charset="-128"/>
              </a:defRPr>
            </a:lvl5pPr>
            <a:lvl6pPr marL="251427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41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55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690" indent="-228570" defTabSz="92221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EA4FB930-E658-4836-A7D0-2465DA06D551}" type="slidenum">
              <a:rPr lang="en-US" altLang="ja-JP" sz="1200" b="0">
                <a:solidFill>
                  <a:prstClr val="black"/>
                </a:solidFill>
              </a:rPr>
              <a:pPr eaLnBrk="1" hangingPunct="1"/>
              <a:t>49</a:t>
            </a:fld>
            <a:endParaRPr lang="en-US" altLang="ja-JP" sz="1200" b="0">
              <a:solidFill>
                <a:prstClr val="black"/>
              </a:solidFill>
            </a:endParaRPr>
          </a:p>
        </p:txBody>
      </p:sp>
      <p:sp>
        <p:nvSpPr>
          <p:cNvPr id="45059" name="Rectangle 2"/>
          <p:cNvSpPr>
            <a:spLocks noGrp="1" noRot="1" noChangeAspect="1" noChangeArrowheads="1" noTextEdit="1"/>
          </p:cNvSpPr>
          <p:nvPr>
            <p:ph type="sldImg"/>
          </p:nvPr>
        </p:nvSpPr>
        <p:spPr>
          <a:xfrm>
            <a:off x="1227138" y="254000"/>
            <a:ext cx="4481512" cy="3227388"/>
          </a:xfrm>
          <a:ln/>
        </p:spPr>
      </p:sp>
      <p:sp>
        <p:nvSpPr>
          <p:cNvPr id="45060" name="Rectangle 3"/>
          <p:cNvSpPr>
            <a:spLocks noGrp="1" noChangeArrowheads="1"/>
          </p:cNvSpPr>
          <p:nvPr>
            <p:ph type="body" idx="1"/>
          </p:nvPr>
        </p:nvSpPr>
        <p:spPr>
          <a:xfrm>
            <a:off x="306534" y="3612348"/>
            <a:ext cx="6194282" cy="59293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15000"/>
              </a:spcBef>
            </a:pPr>
            <a:endParaRPr lang="ja-JP" altLang="en-US" sz="14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20359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884238" y="746125"/>
            <a:ext cx="5106987" cy="3678238"/>
          </a:xfrm>
          <a:ln/>
        </p:spPr>
      </p:sp>
      <p:sp>
        <p:nvSpPr>
          <p:cNvPr id="19459" name="ノート プレースホルダー 2"/>
          <p:cNvSpPr>
            <a:spLocks noGrp="1"/>
          </p:cNvSpPr>
          <p:nvPr>
            <p:ph type="body" idx="1"/>
          </p:nvPr>
        </p:nvSpPr>
        <p:spPr>
          <a:xfrm>
            <a:off x="681041" y="4721232"/>
            <a:ext cx="5445126" cy="4471988"/>
          </a:xfrm>
          <a:prstGeom prst="rect">
            <a:avLst/>
          </a:prstGeom>
        </p:spPr>
        <p:txBody>
          <a:bodyPr lIns="91392" tIns="45696" rIns="91392" bIns="45696"/>
          <a:lstStyle/>
          <a:p>
            <a:pPr>
              <a:defRPr/>
            </a:pPr>
            <a:endParaRPr lang="ja-JP" altLang="en-US" dirty="0" smtClean="0">
              <a:latin typeface="+mn-ea"/>
              <a:ea typeface="+mn-ea"/>
            </a:endParaRPr>
          </a:p>
        </p:txBody>
      </p:sp>
      <p:sp>
        <p:nvSpPr>
          <p:cNvPr id="36869" name="スライド番号プレースホルダー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66" eaLnBrk="0" hangingPunct="0">
              <a:defRPr kumimoji="1" sz="2400">
                <a:solidFill>
                  <a:schemeClr val="tx1"/>
                </a:solidFill>
                <a:latin typeface="Arial" charset="0"/>
                <a:ea typeface="ＭＳ Ｐゴシック" charset="-128"/>
              </a:defRPr>
            </a:lvl1pPr>
            <a:lvl2pPr marL="742560" indent="-285600" defTabSz="920266" eaLnBrk="0" hangingPunct="0">
              <a:defRPr kumimoji="1" sz="2400">
                <a:solidFill>
                  <a:schemeClr val="tx1"/>
                </a:solidFill>
                <a:latin typeface="Arial" charset="0"/>
                <a:ea typeface="ＭＳ Ｐゴシック" charset="-128"/>
              </a:defRPr>
            </a:lvl2pPr>
            <a:lvl3pPr marL="1142401" indent="-228480" defTabSz="920266" eaLnBrk="0" hangingPunct="0">
              <a:defRPr kumimoji="1" sz="2400">
                <a:solidFill>
                  <a:schemeClr val="tx1"/>
                </a:solidFill>
                <a:latin typeface="Arial" charset="0"/>
                <a:ea typeface="ＭＳ Ｐゴシック" charset="-128"/>
              </a:defRPr>
            </a:lvl3pPr>
            <a:lvl4pPr marL="1599360" indent="-228480" defTabSz="920266" eaLnBrk="0" hangingPunct="0">
              <a:defRPr kumimoji="1" sz="2400">
                <a:solidFill>
                  <a:schemeClr val="tx1"/>
                </a:solidFill>
                <a:latin typeface="Arial" charset="0"/>
                <a:ea typeface="ＭＳ Ｐゴシック" charset="-128"/>
              </a:defRPr>
            </a:lvl4pPr>
            <a:lvl5pPr marL="2056321" indent="-228480" defTabSz="920266" eaLnBrk="0" hangingPunct="0">
              <a:defRPr kumimoji="1" sz="2400">
                <a:solidFill>
                  <a:schemeClr val="tx1"/>
                </a:solidFill>
                <a:latin typeface="Arial" charset="0"/>
                <a:ea typeface="ＭＳ Ｐゴシック" charset="-128"/>
              </a:defRPr>
            </a:lvl5pPr>
            <a:lvl6pPr marL="2513280" indent="-228480" defTabSz="920266" eaLnBrk="0" fontAlgn="base" hangingPunct="0">
              <a:spcBef>
                <a:spcPct val="0"/>
              </a:spcBef>
              <a:spcAft>
                <a:spcPct val="0"/>
              </a:spcAft>
              <a:defRPr kumimoji="1" sz="2400">
                <a:solidFill>
                  <a:schemeClr val="tx1"/>
                </a:solidFill>
                <a:latin typeface="Arial" charset="0"/>
                <a:ea typeface="ＭＳ Ｐゴシック" charset="-128"/>
              </a:defRPr>
            </a:lvl6pPr>
            <a:lvl7pPr marL="2970240" indent="-228480" defTabSz="920266" eaLnBrk="0" fontAlgn="base" hangingPunct="0">
              <a:spcBef>
                <a:spcPct val="0"/>
              </a:spcBef>
              <a:spcAft>
                <a:spcPct val="0"/>
              </a:spcAft>
              <a:defRPr kumimoji="1" sz="2400">
                <a:solidFill>
                  <a:schemeClr val="tx1"/>
                </a:solidFill>
                <a:latin typeface="Arial" charset="0"/>
                <a:ea typeface="ＭＳ Ｐゴシック" charset="-128"/>
              </a:defRPr>
            </a:lvl7pPr>
            <a:lvl8pPr marL="3427201" indent="-228480" defTabSz="920266" eaLnBrk="0" fontAlgn="base" hangingPunct="0">
              <a:spcBef>
                <a:spcPct val="0"/>
              </a:spcBef>
              <a:spcAft>
                <a:spcPct val="0"/>
              </a:spcAft>
              <a:defRPr kumimoji="1" sz="2400">
                <a:solidFill>
                  <a:schemeClr val="tx1"/>
                </a:solidFill>
                <a:latin typeface="Arial" charset="0"/>
                <a:ea typeface="ＭＳ Ｐゴシック" charset="-128"/>
              </a:defRPr>
            </a:lvl8pPr>
            <a:lvl9pPr marL="3884160" indent="-228480" defTabSz="920266"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B28E4BBE-6EE9-4E90-966C-B89B3FFC8CC5}" type="slidenum">
              <a:rPr lang="en-US" altLang="ja-JP" sz="1200"/>
              <a:pPr eaLnBrk="1" hangingPunct="1"/>
              <a:t>5</a:t>
            </a:fld>
            <a:endParaRPr lang="en-US" altLang="ja-JP" sz="1200"/>
          </a:p>
        </p:txBody>
      </p:sp>
      <p:sp>
        <p:nvSpPr>
          <p:cNvPr id="6" name="ヘッダー プレースホルダー 3"/>
          <p:cNvSpPr>
            <a:spLocks noGrp="1"/>
          </p:cNvSpPr>
          <p:nvPr>
            <p:ph type="hdr" sz="quarter"/>
          </p:nvPr>
        </p:nvSpPr>
        <p:spPr>
          <a:xfrm>
            <a:off x="667297" y="0"/>
            <a:ext cx="6427936" cy="496040"/>
          </a:xfrm>
          <a:prstGeom prst="rect">
            <a:avLst/>
          </a:prstGeom>
          <a:noFill/>
        </p:spPr>
        <p:txBody>
          <a:bodyPr lIns="91398" tIns="45699" rIns="91398" bIns="45699"/>
          <a:lstStyle>
            <a:lvl1pPr defTabSz="920327" eaLnBrk="0" hangingPunct="0">
              <a:defRPr kumimoji="1" sz="2400">
                <a:solidFill>
                  <a:schemeClr val="tx1"/>
                </a:solidFill>
                <a:latin typeface="Arial" charset="0"/>
                <a:ea typeface="ＭＳ Ｐゴシック" charset="-128"/>
              </a:defRPr>
            </a:lvl1pPr>
            <a:lvl2pPr marL="742609" indent="-285619" defTabSz="920327" eaLnBrk="0" hangingPunct="0">
              <a:defRPr kumimoji="1" sz="2400">
                <a:solidFill>
                  <a:schemeClr val="tx1"/>
                </a:solidFill>
                <a:latin typeface="Arial" charset="0"/>
                <a:ea typeface="ＭＳ Ｐゴシック" charset="-128"/>
              </a:defRPr>
            </a:lvl2pPr>
            <a:lvl3pPr marL="1142476" indent="-228495" defTabSz="920327" eaLnBrk="0" hangingPunct="0">
              <a:defRPr kumimoji="1" sz="2400">
                <a:solidFill>
                  <a:schemeClr val="tx1"/>
                </a:solidFill>
                <a:latin typeface="Arial" charset="0"/>
                <a:ea typeface="ＭＳ Ｐゴシック" charset="-128"/>
              </a:defRPr>
            </a:lvl3pPr>
            <a:lvl4pPr marL="1599465" indent="-228495" defTabSz="920327" eaLnBrk="0" hangingPunct="0">
              <a:defRPr kumimoji="1" sz="2400">
                <a:solidFill>
                  <a:schemeClr val="tx1"/>
                </a:solidFill>
                <a:latin typeface="Arial" charset="0"/>
                <a:ea typeface="ＭＳ Ｐゴシック" charset="-128"/>
              </a:defRPr>
            </a:lvl4pPr>
            <a:lvl5pPr marL="2056456" indent="-228495" defTabSz="920327" eaLnBrk="0" hangingPunct="0">
              <a:defRPr kumimoji="1" sz="2400">
                <a:solidFill>
                  <a:schemeClr val="tx1"/>
                </a:solidFill>
                <a:latin typeface="Arial" charset="0"/>
                <a:ea typeface="ＭＳ Ｐゴシック" charset="-128"/>
              </a:defRPr>
            </a:lvl5pPr>
            <a:lvl6pPr marL="2513445" indent="-228495" defTabSz="920327" eaLnBrk="0" fontAlgn="base" hangingPunct="0">
              <a:spcBef>
                <a:spcPct val="0"/>
              </a:spcBef>
              <a:spcAft>
                <a:spcPct val="0"/>
              </a:spcAft>
              <a:defRPr kumimoji="1" sz="2400">
                <a:solidFill>
                  <a:schemeClr val="tx1"/>
                </a:solidFill>
                <a:latin typeface="Arial" charset="0"/>
                <a:ea typeface="ＭＳ Ｐゴシック" charset="-128"/>
              </a:defRPr>
            </a:lvl6pPr>
            <a:lvl7pPr marL="2970435" indent="-228495" defTabSz="920327" eaLnBrk="0" fontAlgn="base" hangingPunct="0">
              <a:spcBef>
                <a:spcPct val="0"/>
              </a:spcBef>
              <a:spcAft>
                <a:spcPct val="0"/>
              </a:spcAft>
              <a:defRPr kumimoji="1" sz="2400">
                <a:solidFill>
                  <a:schemeClr val="tx1"/>
                </a:solidFill>
                <a:latin typeface="Arial" charset="0"/>
                <a:ea typeface="ＭＳ Ｐゴシック" charset="-128"/>
              </a:defRPr>
            </a:lvl7pPr>
            <a:lvl8pPr marL="3427426" indent="-228495" defTabSz="920327" eaLnBrk="0" fontAlgn="base" hangingPunct="0">
              <a:spcBef>
                <a:spcPct val="0"/>
              </a:spcBef>
              <a:spcAft>
                <a:spcPct val="0"/>
              </a:spcAft>
              <a:defRPr kumimoji="1" sz="2400">
                <a:solidFill>
                  <a:schemeClr val="tx1"/>
                </a:solidFill>
                <a:latin typeface="Arial" charset="0"/>
                <a:ea typeface="ＭＳ Ｐゴシック" charset="-128"/>
              </a:defRPr>
            </a:lvl8pPr>
            <a:lvl9pPr marL="3884415" indent="-228495" defTabSz="920327"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800" dirty="0"/>
              <a:t>「平成２７年度センター試験」　説明メモ</a:t>
            </a:r>
          </a:p>
        </p:txBody>
      </p:sp>
    </p:spTree>
    <p:extLst>
      <p:ext uri="{BB962C8B-B14F-4D97-AF65-F5344CB8AC3E}">
        <p14:creationId xmlns:p14="http://schemas.microsoft.com/office/powerpoint/2010/main" val="2323802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375" y="254000"/>
            <a:ext cx="6348413" cy="4572000"/>
          </a:xfrm>
        </p:spPr>
      </p:sp>
      <p:sp>
        <p:nvSpPr>
          <p:cNvPr id="3" name="ノート プレースホルダー 2"/>
          <p:cNvSpPr>
            <a:spLocks noGrp="1"/>
          </p:cNvSpPr>
          <p:nvPr>
            <p:ph type="body" idx="1"/>
          </p:nvPr>
        </p:nvSpPr>
        <p:spPr>
          <a:xfrm>
            <a:off x="403204" y="4898231"/>
            <a:ext cx="6072230" cy="4643470"/>
          </a:xfrm>
          <a:prstGeom prst="rect">
            <a:avLst/>
          </a:prstGeom>
        </p:spPr>
        <p:txBody>
          <a:bodyPr lIns="91375" tIns="45687" rIns="91375" bIns="45687"/>
          <a:lstStyle/>
          <a:p>
            <a:pPr>
              <a:spcBef>
                <a:spcPct val="0"/>
              </a:spcBef>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84CCEC0-1A5A-4BB6-B398-8761324B656E}" type="slidenum">
              <a:rPr lang="en-US" altLang="ja-JP" smtClean="0">
                <a:solidFill>
                  <a:prstClr val="black"/>
                </a:solidFill>
              </a:rPr>
              <a:pPr>
                <a:defRPr/>
              </a:pPr>
              <a:t>50</a:t>
            </a:fld>
            <a:endParaRPr lang="en-US" altLang="ja-JP">
              <a:solidFill>
                <a:prstClr val="black"/>
              </a:solidFill>
            </a:endParaRPr>
          </a:p>
        </p:txBody>
      </p:sp>
    </p:spTree>
    <p:extLst>
      <p:ext uri="{BB962C8B-B14F-4D97-AF65-F5344CB8AC3E}">
        <p14:creationId xmlns:p14="http://schemas.microsoft.com/office/powerpoint/2010/main" val="33395340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xfrm>
            <a:off x="204788" y="217488"/>
            <a:ext cx="6399212" cy="4608512"/>
          </a:xfrm>
          <a:ln/>
        </p:spPr>
      </p:sp>
      <p:sp>
        <p:nvSpPr>
          <p:cNvPr id="29699" name="ノート プレースホルダー 2"/>
          <p:cNvSpPr>
            <a:spLocks noGrp="1"/>
          </p:cNvSpPr>
          <p:nvPr>
            <p:ph type="body" idx="1"/>
          </p:nvPr>
        </p:nvSpPr>
        <p:spPr>
          <a:xfrm>
            <a:off x="403204" y="4898231"/>
            <a:ext cx="6000792" cy="4679950"/>
          </a:xfrm>
          <a:prstGeom prst="rect">
            <a:avLst/>
          </a:prstGeom>
          <a:noFill/>
        </p:spPr>
        <p:txBody>
          <a:bodyPr lIns="91404" tIns="45702" rIns="91404" bIns="45702"/>
          <a:lstStyle/>
          <a:p>
            <a:pPr>
              <a:spcBef>
                <a:spcPct val="0"/>
              </a:spcBef>
            </a:pPr>
            <a:endParaRPr lang="en-US" altLang="ja-JP" dirty="0" smtClean="0">
              <a:latin typeface="ＭＳ Ｐゴシック" charset="-128"/>
              <a:ea typeface="ＭＳ Ｐゴシック" charset="-128"/>
            </a:endParaRPr>
          </a:p>
        </p:txBody>
      </p:sp>
      <p:sp>
        <p:nvSpPr>
          <p:cNvPr id="29700" name="スライド番号プレースホルダー 4"/>
          <p:cNvSpPr>
            <a:spLocks noGrp="1"/>
          </p:cNvSpPr>
          <p:nvPr>
            <p:ph type="sldNum" sz="quarter" idx="5"/>
          </p:nvPr>
        </p:nvSpPr>
        <p:spPr>
          <a:noFill/>
        </p:spPr>
        <p:txBody>
          <a:bodyPr/>
          <a:lstStyle>
            <a:lvl1pPr defTabSz="920387" eaLnBrk="0" hangingPunct="0">
              <a:defRPr kumimoji="1" sz="2400">
                <a:solidFill>
                  <a:schemeClr val="tx1"/>
                </a:solidFill>
                <a:latin typeface="Arial" charset="0"/>
                <a:ea typeface="ＭＳ Ｐゴシック" charset="-128"/>
              </a:defRPr>
            </a:lvl1pPr>
            <a:lvl2pPr marL="742658" indent="-285638" defTabSz="920387" eaLnBrk="0" hangingPunct="0">
              <a:defRPr kumimoji="1" sz="2400">
                <a:solidFill>
                  <a:schemeClr val="tx1"/>
                </a:solidFill>
                <a:latin typeface="Arial" charset="0"/>
                <a:ea typeface="ＭＳ Ｐゴシック" charset="-128"/>
              </a:defRPr>
            </a:lvl2pPr>
            <a:lvl3pPr marL="1142551" indent="-228510" defTabSz="920387" eaLnBrk="0" hangingPunct="0">
              <a:defRPr kumimoji="1" sz="2400">
                <a:solidFill>
                  <a:schemeClr val="tx1"/>
                </a:solidFill>
                <a:latin typeface="Arial" charset="0"/>
                <a:ea typeface="ＭＳ Ｐゴシック" charset="-128"/>
              </a:defRPr>
            </a:lvl3pPr>
            <a:lvl4pPr marL="1599570" indent="-228510" defTabSz="920387" eaLnBrk="0" hangingPunct="0">
              <a:defRPr kumimoji="1" sz="2400">
                <a:solidFill>
                  <a:schemeClr val="tx1"/>
                </a:solidFill>
                <a:latin typeface="Arial" charset="0"/>
                <a:ea typeface="ＭＳ Ｐゴシック" charset="-128"/>
              </a:defRPr>
            </a:lvl4pPr>
            <a:lvl5pPr marL="2056591" indent="-228510" defTabSz="920387" eaLnBrk="0" hangingPunct="0">
              <a:defRPr kumimoji="1" sz="2400">
                <a:solidFill>
                  <a:schemeClr val="tx1"/>
                </a:solidFill>
                <a:latin typeface="Arial" charset="0"/>
                <a:ea typeface="ＭＳ Ｐゴシック" charset="-128"/>
              </a:defRPr>
            </a:lvl5pPr>
            <a:lvl6pPr marL="2513610" indent="-228510" defTabSz="920387" eaLnBrk="0" fontAlgn="base" hangingPunct="0">
              <a:spcBef>
                <a:spcPct val="0"/>
              </a:spcBef>
              <a:spcAft>
                <a:spcPct val="0"/>
              </a:spcAft>
              <a:defRPr kumimoji="1" sz="2400">
                <a:solidFill>
                  <a:schemeClr val="tx1"/>
                </a:solidFill>
                <a:latin typeface="Arial" charset="0"/>
                <a:ea typeface="ＭＳ Ｐゴシック" charset="-128"/>
              </a:defRPr>
            </a:lvl6pPr>
            <a:lvl7pPr marL="2970630" indent="-228510" defTabSz="920387" eaLnBrk="0" fontAlgn="base" hangingPunct="0">
              <a:spcBef>
                <a:spcPct val="0"/>
              </a:spcBef>
              <a:spcAft>
                <a:spcPct val="0"/>
              </a:spcAft>
              <a:defRPr kumimoji="1" sz="2400">
                <a:solidFill>
                  <a:schemeClr val="tx1"/>
                </a:solidFill>
                <a:latin typeface="Arial" charset="0"/>
                <a:ea typeface="ＭＳ Ｐゴシック" charset="-128"/>
              </a:defRPr>
            </a:lvl7pPr>
            <a:lvl8pPr marL="3427651" indent="-228510" defTabSz="920387" eaLnBrk="0" fontAlgn="base" hangingPunct="0">
              <a:spcBef>
                <a:spcPct val="0"/>
              </a:spcBef>
              <a:spcAft>
                <a:spcPct val="0"/>
              </a:spcAft>
              <a:defRPr kumimoji="1" sz="2400">
                <a:solidFill>
                  <a:schemeClr val="tx1"/>
                </a:solidFill>
                <a:latin typeface="Arial" charset="0"/>
                <a:ea typeface="ＭＳ Ｐゴシック" charset="-128"/>
              </a:defRPr>
            </a:lvl8pPr>
            <a:lvl9pPr marL="3884670" indent="-228510" defTabSz="920387"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9955D024-9957-4FC4-99F1-597F2930C0FD}" type="slidenum">
              <a:rPr lang="en-US" altLang="ja-JP" sz="1200">
                <a:solidFill>
                  <a:prstClr val="black"/>
                </a:solidFill>
              </a:rPr>
              <a:pPr eaLnBrk="1" hangingPunct="1"/>
              <a:t>51</a:t>
            </a:fld>
            <a:endParaRPr lang="en-US" altLang="ja-JP" sz="1200">
              <a:solidFill>
                <a:prstClr val="black"/>
              </a:solidFill>
            </a:endParaRPr>
          </a:p>
        </p:txBody>
      </p:sp>
    </p:spTree>
    <p:extLst>
      <p:ext uri="{BB962C8B-B14F-4D97-AF65-F5344CB8AC3E}">
        <p14:creationId xmlns:p14="http://schemas.microsoft.com/office/powerpoint/2010/main" val="2484340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147638"/>
            <a:ext cx="4513262" cy="3249612"/>
          </a:xfrm>
        </p:spPr>
      </p:sp>
      <p:sp>
        <p:nvSpPr>
          <p:cNvPr id="3" name="ノート プレースホルダー 2"/>
          <p:cNvSpPr>
            <a:spLocks noGrp="1"/>
          </p:cNvSpPr>
          <p:nvPr>
            <p:ph type="body" idx="1"/>
          </p:nvPr>
        </p:nvSpPr>
        <p:spPr>
          <a:xfrm>
            <a:off x="260328" y="3469471"/>
            <a:ext cx="6215106" cy="6143668"/>
          </a:xfrm>
          <a:prstGeom prst="rect">
            <a:avLst/>
          </a:prstGeom>
        </p:spPr>
        <p:txBody>
          <a:bodyPr lIns="91375" tIns="45687" rIns="91375" bIns="45687"/>
          <a:lstStyle/>
          <a:p>
            <a:pPr>
              <a:spcBef>
                <a:spcPts val="0"/>
              </a:spcBef>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84CCEC0-1A5A-4BB6-B398-8761324B656E}" type="slidenum">
              <a:rPr lang="en-US" altLang="ja-JP" smtClean="0">
                <a:solidFill>
                  <a:prstClr val="black"/>
                </a:solidFill>
              </a:rPr>
              <a:pPr>
                <a:defRPr/>
              </a:pPr>
              <a:t>52</a:t>
            </a:fld>
            <a:endParaRPr lang="en-US" altLang="ja-JP">
              <a:solidFill>
                <a:prstClr val="black"/>
              </a:solidFill>
            </a:endParaRPr>
          </a:p>
        </p:txBody>
      </p:sp>
    </p:spTree>
    <p:extLst>
      <p:ext uri="{BB962C8B-B14F-4D97-AF65-F5344CB8AC3E}">
        <p14:creationId xmlns:p14="http://schemas.microsoft.com/office/powerpoint/2010/main" val="3339534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7" eaLnBrk="0" hangingPunct="0">
              <a:defRPr kumimoji="1" sz="2800" b="1">
                <a:solidFill>
                  <a:schemeClr val="tx1"/>
                </a:solidFill>
                <a:latin typeface="Arial" charset="0"/>
                <a:ea typeface="ＭＳ Ｐゴシック" pitchFamily="50" charset="-128"/>
              </a:defRPr>
            </a:lvl1pPr>
            <a:lvl2pPr marL="742901" indent="-285731" defTabSz="922277" eaLnBrk="0" hangingPunct="0">
              <a:defRPr kumimoji="1" sz="2800" b="1">
                <a:solidFill>
                  <a:schemeClr val="tx1"/>
                </a:solidFill>
                <a:latin typeface="Arial" charset="0"/>
                <a:ea typeface="ＭＳ Ｐゴシック" pitchFamily="50" charset="-128"/>
              </a:defRPr>
            </a:lvl2pPr>
            <a:lvl3pPr marL="1142925" indent="-228585" defTabSz="922277" eaLnBrk="0" hangingPunct="0">
              <a:defRPr kumimoji="1" sz="2800" b="1">
                <a:solidFill>
                  <a:schemeClr val="tx1"/>
                </a:solidFill>
                <a:latin typeface="Arial" charset="0"/>
                <a:ea typeface="ＭＳ Ｐゴシック" pitchFamily="50" charset="-128"/>
              </a:defRPr>
            </a:lvl3pPr>
            <a:lvl4pPr marL="1600095" indent="-228585" defTabSz="922277" eaLnBrk="0" hangingPunct="0">
              <a:defRPr kumimoji="1" sz="2800" b="1">
                <a:solidFill>
                  <a:schemeClr val="tx1"/>
                </a:solidFill>
                <a:latin typeface="Arial" charset="0"/>
                <a:ea typeface="ＭＳ Ｐゴシック" pitchFamily="50" charset="-128"/>
              </a:defRPr>
            </a:lvl4pPr>
            <a:lvl5pPr marL="2057265" indent="-228585" defTabSz="922277" eaLnBrk="0" hangingPunct="0">
              <a:defRPr kumimoji="1" sz="2800" b="1">
                <a:solidFill>
                  <a:schemeClr val="tx1"/>
                </a:solidFill>
                <a:latin typeface="Arial" charset="0"/>
                <a:ea typeface="ＭＳ Ｐゴシック" pitchFamily="50" charset="-128"/>
              </a:defRPr>
            </a:lvl5pPr>
            <a:lvl6pPr marL="251443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60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77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94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4DF8666B-5BFD-45E9-B4A5-4CBB01674736}" type="slidenum">
              <a:rPr lang="en-US" altLang="ja-JP" sz="1200" b="0">
                <a:solidFill>
                  <a:prstClr val="black"/>
                </a:solidFill>
              </a:rPr>
              <a:pPr eaLnBrk="1" hangingPunct="1"/>
              <a:t>53</a:t>
            </a:fld>
            <a:endParaRPr lang="en-US" altLang="ja-JP" sz="1200" b="0">
              <a:solidFill>
                <a:prstClr val="black"/>
              </a:solidFill>
            </a:endParaRPr>
          </a:p>
        </p:txBody>
      </p:sp>
      <p:sp>
        <p:nvSpPr>
          <p:cNvPr id="46083" name="Rectangle 2"/>
          <p:cNvSpPr>
            <a:spLocks noGrp="1" noRot="1" noChangeAspect="1" noChangeArrowheads="1" noTextEdit="1"/>
          </p:cNvSpPr>
          <p:nvPr>
            <p:ph type="sldImg"/>
          </p:nvPr>
        </p:nvSpPr>
        <p:spPr>
          <a:xfrm>
            <a:off x="1154113" y="433388"/>
            <a:ext cx="4500562" cy="3240087"/>
          </a:xfrm>
          <a:ln/>
        </p:spPr>
      </p:sp>
      <p:sp>
        <p:nvSpPr>
          <p:cNvPr id="46084" name="Rectangle 3"/>
          <p:cNvSpPr>
            <a:spLocks noGrp="1" noChangeArrowheads="1"/>
          </p:cNvSpPr>
          <p:nvPr>
            <p:ph type="body" idx="1"/>
          </p:nvPr>
        </p:nvSpPr>
        <p:spPr>
          <a:xfrm>
            <a:off x="595289" y="3961557"/>
            <a:ext cx="5762380" cy="41764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dirty="0">
                <a:latin typeface="ＭＳ ゴシック" pitchFamily="49" charset="-128"/>
                <a:ea typeface="ＭＳ ゴシック" pitchFamily="49" charset="-128"/>
              </a:rPr>
              <a:t>　</a:t>
            </a:r>
          </a:p>
        </p:txBody>
      </p:sp>
    </p:spTree>
    <p:extLst>
      <p:ext uri="{BB962C8B-B14F-4D97-AF65-F5344CB8AC3E}">
        <p14:creationId xmlns:p14="http://schemas.microsoft.com/office/powerpoint/2010/main" val="13429872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573088" y="325438"/>
            <a:ext cx="5754687" cy="4143375"/>
          </a:xfrm>
        </p:spPr>
      </p:sp>
      <p:sp>
        <p:nvSpPr>
          <p:cNvPr id="3" name="ノート プレースホルダ 2"/>
          <p:cNvSpPr>
            <a:spLocks noGrp="1"/>
          </p:cNvSpPr>
          <p:nvPr>
            <p:ph type="body" idx="1"/>
          </p:nvPr>
        </p:nvSpPr>
        <p:spPr>
          <a:xfrm>
            <a:off x="403205" y="4721228"/>
            <a:ext cx="6000792" cy="4473575"/>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54</a:t>
            </a:fld>
            <a:endParaRPr lang="en-US" altLang="ja-JP">
              <a:solidFill>
                <a:prstClr val="black"/>
              </a:solidFill>
            </a:endParaRPr>
          </a:p>
        </p:txBody>
      </p:sp>
    </p:spTree>
    <p:extLst>
      <p:ext uri="{BB962C8B-B14F-4D97-AF65-F5344CB8AC3E}">
        <p14:creationId xmlns:p14="http://schemas.microsoft.com/office/powerpoint/2010/main" val="454411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500063" y="182563"/>
            <a:ext cx="5853112" cy="4214812"/>
          </a:xfrm>
        </p:spPr>
      </p:sp>
      <p:sp>
        <p:nvSpPr>
          <p:cNvPr id="3" name="ノート プレースホルダ 2"/>
          <p:cNvSpPr>
            <a:spLocks noGrp="1"/>
          </p:cNvSpPr>
          <p:nvPr>
            <p:ph type="body" idx="1"/>
          </p:nvPr>
        </p:nvSpPr>
        <p:spPr>
          <a:xfrm>
            <a:off x="474642" y="4721228"/>
            <a:ext cx="5857915" cy="4820473"/>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55</a:t>
            </a:fld>
            <a:endParaRPr lang="en-US" altLang="ja-JP">
              <a:solidFill>
                <a:prstClr val="black"/>
              </a:solidFill>
            </a:endParaRPr>
          </a:p>
        </p:txBody>
      </p:sp>
    </p:spTree>
    <p:extLst>
      <p:ext uri="{BB962C8B-B14F-4D97-AF65-F5344CB8AC3E}">
        <p14:creationId xmlns:p14="http://schemas.microsoft.com/office/powerpoint/2010/main" val="2625411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7" eaLnBrk="0" hangingPunct="0">
              <a:defRPr kumimoji="1" sz="2800" b="1">
                <a:solidFill>
                  <a:schemeClr val="tx1"/>
                </a:solidFill>
                <a:latin typeface="Arial" charset="0"/>
                <a:ea typeface="ＭＳ Ｐゴシック" pitchFamily="50" charset="-128"/>
              </a:defRPr>
            </a:lvl1pPr>
            <a:lvl2pPr marL="742901" indent="-285731" defTabSz="922277" eaLnBrk="0" hangingPunct="0">
              <a:defRPr kumimoji="1" sz="2800" b="1">
                <a:solidFill>
                  <a:schemeClr val="tx1"/>
                </a:solidFill>
                <a:latin typeface="Arial" charset="0"/>
                <a:ea typeface="ＭＳ Ｐゴシック" pitchFamily="50" charset="-128"/>
              </a:defRPr>
            </a:lvl2pPr>
            <a:lvl3pPr marL="1142925" indent="-228585" defTabSz="922277" eaLnBrk="0" hangingPunct="0">
              <a:defRPr kumimoji="1" sz="2800" b="1">
                <a:solidFill>
                  <a:schemeClr val="tx1"/>
                </a:solidFill>
                <a:latin typeface="Arial" charset="0"/>
                <a:ea typeface="ＭＳ Ｐゴシック" pitchFamily="50" charset="-128"/>
              </a:defRPr>
            </a:lvl3pPr>
            <a:lvl4pPr marL="1600095" indent="-228585" defTabSz="922277" eaLnBrk="0" hangingPunct="0">
              <a:defRPr kumimoji="1" sz="2800" b="1">
                <a:solidFill>
                  <a:schemeClr val="tx1"/>
                </a:solidFill>
                <a:latin typeface="Arial" charset="0"/>
                <a:ea typeface="ＭＳ Ｐゴシック" pitchFamily="50" charset="-128"/>
              </a:defRPr>
            </a:lvl4pPr>
            <a:lvl5pPr marL="2057265" indent="-228585" defTabSz="922277" eaLnBrk="0" hangingPunct="0">
              <a:defRPr kumimoji="1" sz="2800" b="1">
                <a:solidFill>
                  <a:schemeClr val="tx1"/>
                </a:solidFill>
                <a:latin typeface="Arial" charset="0"/>
                <a:ea typeface="ＭＳ Ｐゴシック" pitchFamily="50" charset="-128"/>
              </a:defRPr>
            </a:lvl5pPr>
            <a:lvl6pPr marL="251443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60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77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94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4DF8666B-5BFD-45E9-B4A5-4CBB01674736}" type="slidenum">
              <a:rPr lang="en-US" altLang="ja-JP" sz="1200" b="0">
                <a:solidFill>
                  <a:prstClr val="black"/>
                </a:solidFill>
              </a:rPr>
              <a:pPr eaLnBrk="1" hangingPunct="1"/>
              <a:t>56</a:t>
            </a:fld>
            <a:endParaRPr lang="en-US" altLang="ja-JP" sz="1200" b="0">
              <a:solidFill>
                <a:prstClr val="black"/>
              </a:solidFill>
            </a:endParaRPr>
          </a:p>
        </p:txBody>
      </p:sp>
      <p:sp>
        <p:nvSpPr>
          <p:cNvPr id="46083" name="Rectangle 2"/>
          <p:cNvSpPr>
            <a:spLocks noGrp="1" noRot="1" noChangeAspect="1" noChangeArrowheads="1" noTextEdit="1"/>
          </p:cNvSpPr>
          <p:nvPr>
            <p:ph type="sldImg"/>
          </p:nvPr>
        </p:nvSpPr>
        <p:spPr>
          <a:xfrm>
            <a:off x="871538" y="254000"/>
            <a:ext cx="5159375" cy="3714750"/>
          </a:xfrm>
          <a:ln/>
        </p:spPr>
      </p:sp>
      <p:sp>
        <p:nvSpPr>
          <p:cNvPr id="46084" name="Rectangle 3"/>
          <p:cNvSpPr>
            <a:spLocks noGrp="1" noChangeArrowheads="1"/>
          </p:cNvSpPr>
          <p:nvPr>
            <p:ph type="body" idx="1"/>
          </p:nvPr>
        </p:nvSpPr>
        <p:spPr>
          <a:xfrm>
            <a:off x="403204" y="4112413"/>
            <a:ext cx="5954464" cy="55007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047889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77" eaLnBrk="0" hangingPunct="0">
              <a:defRPr kumimoji="1" sz="2800" b="1">
                <a:solidFill>
                  <a:schemeClr val="tx1"/>
                </a:solidFill>
                <a:latin typeface="Arial" charset="0"/>
                <a:ea typeface="ＭＳ Ｐゴシック" pitchFamily="50" charset="-128"/>
              </a:defRPr>
            </a:lvl1pPr>
            <a:lvl2pPr marL="742901" indent="-285731" defTabSz="922277" eaLnBrk="0" hangingPunct="0">
              <a:defRPr kumimoji="1" sz="2800" b="1">
                <a:solidFill>
                  <a:schemeClr val="tx1"/>
                </a:solidFill>
                <a:latin typeface="Arial" charset="0"/>
                <a:ea typeface="ＭＳ Ｐゴシック" pitchFamily="50" charset="-128"/>
              </a:defRPr>
            </a:lvl2pPr>
            <a:lvl3pPr marL="1142925" indent="-228585" defTabSz="922277" eaLnBrk="0" hangingPunct="0">
              <a:defRPr kumimoji="1" sz="2800" b="1">
                <a:solidFill>
                  <a:schemeClr val="tx1"/>
                </a:solidFill>
                <a:latin typeface="Arial" charset="0"/>
                <a:ea typeface="ＭＳ Ｐゴシック" pitchFamily="50" charset="-128"/>
              </a:defRPr>
            </a:lvl3pPr>
            <a:lvl4pPr marL="1600095" indent="-228585" defTabSz="922277" eaLnBrk="0" hangingPunct="0">
              <a:defRPr kumimoji="1" sz="2800" b="1">
                <a:solidFill>
                  <a:schemeClr val="tx1"/>
                </a:solidFill>
                <a:latin typeface="Arial" charset="0"/>
                <a:ea typeface="ＭＳ Ｐゴシック" pitchFamily="50" charset="-128"/>
              </a:defRPr>
            </a:lvl4pPr>
            <a:lvl5pPr marL="2057265" indent="-228585" defTabSz="922277" eaLnBrk="0" hangingPunct="0">
              <a:defRPr kumimoji="1" sz="2800" b="1">
                <a:solidFill>
                  <a:schemeClr val="tx1"/>
                </a:solidFill>
                <a:latin typeface="Arial" charset="0"/>
                <a:ea typeface="ＭＳ Ｐゴシック" pitchFamily="50" charset="-128"/>
              </a:defRPr>
            </a:lvl5pPr>
            <a:lvl6pPr marL="251443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6pPr>
            <a:lvl7pPr marL="297160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7pPr>
            <a:lvl8pPr marL="342877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8pPr>
            <a:lvl9pPr marL="3885945" indent="-228585" defTabSz="922277" eaLnBrk="0" fontAlgn="base" hangingPunct="0">
              <a:spcBef>
                <a:spcPct val="20000"/>
              </a:spcBef>
              <a:spcAft>
                <a:spcPct val="0"/>
              </a:spcAft>
              <a:defRPr kumimoji="1" sz="2800" b="1">
                <a:solidFill>
                  <a:schemeClr val="tx1"/>
                </a:solidFill>
                <a:latin typeface="Arial" charset="0"/>
                <a:ea typeface="ＭＳ Ｐゴシック" pitchFamily="50" charset="-128"/>
              </a:defRPr>
            </a:lvl9pPr>
          </a:lstStyle>
          <a:p>
            <a:pPr eaLnBrk="1" hangingPunct="1"/>
            <a:fld id="{4DF8666B-5BFD-45E9-B4A5-4CBB01674736}" type="slidenum">
              <a:rPr lang="en-US" altLang="ja-JP" sz="1200" b="0">
                <a:solidFill>
                  <a:prstClr val="black"/>
                </a:solidFill>
              </a:rPr>
              <a:pPr eaLnBrk="1" hangingPunct="1"/>
              <a:t>57</a:t>
            </a:fld>
            <a:endParaRPr lang="en-US" altLang="ja-JP" sz="1200" b="0">
              <a:solidFill>
                <a:prstClr val="black"/>
              </a:solidFill>
            </a:endParaRPr>
          </a:p>
        </p:txBody>
      </p:sp>
      <p:sp>
        <p:nvSpPr>
          <p:cNvPr id="46083" name="Rectangle 2"/>
          <p:cNvSpPr>
            <a:spLocks noGrp="1" noRot="1" noChangeAspect="1" noChangeArrowheads="1" noTextEdit="1"/>
          </p:cNvSpPr>
          <p:nvPr>
            <p:ph type="sldImg"/>
          </p:nvPr>
        </p:nvSpPr>
        <p:spPr>
          <a:xfrm>
            <a:off x="725488" y="182563"/>
            <a:ext cx="5356225" cy="3857625"/>
          </a:xfrm>
          <a:ln/>
        </p:spPr>
      </p:sp>
      <p:sp>
        <p:nvSpPr>
          <p:cNvPr id="46084" name="Rectangle 3"/>
          <p:cNvSpPr>
            <a:spLocks noGrp="1" noChangeArrowheads="1"/>
          </p:cNvSpPr>
          <p:nvPr>
            <p:ph type="body" idx="1"/>
          </p:nvPr>
        </p:nvSpPr>
        <p:spPr>
          <a:xfrm>
            <a:off x="403204" y="4112413"/>
            <a:ext cx="6072230" cy="55007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439412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649288" y="182563"/>
            <a:ext cx="5554662" cy="4000500"/>
          </a:xfrm>
          <a:ln/>
        </p:spPr>
      </p:sp>
      <p:sp>
        <p:nvSpPr>
          <p:cNvPr id="35843" name="Rectangle 3"/>
          <p:cNvSpPr>
            <a:spLocks noGrp="1" noChangeArrowheads="1"/>
          </p:cNvSpPr>
          <p:nvPr>
            <p:ph type="body" idx="1"/>
          </p:nvPr>
        </p:nvSpPr>
        <p:spPr>
          <a:xfrm>
            <a:off x="403205" y="4255289"/>
            <a:ext cx="6051496" cy="5466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00">
              <a:defRPr/>
            </a:pPr>
            <a:endParaRPr lang="en-US" altLang="ja-JP" sz="13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58</a:t>
            </a:fld>
            <a:endParaRPr lang="en-US" altLang="ja-JP">
              <a:solidFill>
                <a:prstClr val="black"/>
              </a:solidFill>
            </a:endParaRPr>
          </a:p>
        </p:txBody>
      </p:sp>
    </p:spTree>
    <p:extLst>
      <p:ext uri="{BB962C8B-B14F-4D97-AF65-F5344CB8AC3E}">
        <p14:creationId xmlns:p14="http://schemas.microsoft.com/office/powerpoint/2010/main" val="3819366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501650" y="254000"/>
            <a:ext cx="5851525" cy="4214813"/>
          </a:xfrm>
          <a:ln/>
        </p:spPr>
      </p:sp>
      <p:sp>
        <p:nvSpPr>
          <p:cNvPr id="47107" name="Rectangle 3"/>
          <p:cNvSpPr>
            <a:spLocks noGrp="1" noChangeArrowheads="1"/>
          </p:cNvSpPr>
          <p:nvPr>
            <p:ph type="body" idx="1"/>
          </p:nvPr>
        </p:nvSpPr>
        <p:spPr>
          <a:xfrm>
            <a:off x="403204" y="4683917"/>
            <a:ext cx="6000792" cy="48577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mn-ea"/>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34614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1027113" y="746125"/>
            <a:ext cx="4965700" cy="3575050"/>
          </a:xfrm>
          <a:ln/>
        </p:spPr>
      </p:sp>
      <p:sp>
        <p:nvSpPr>
          <p:cNvPr id="19459" name="ノート プレースホルダー 2"/>
          <p:cNvSpPr>
            <a:spLocks noGrp="1"/>
          </p:cNvSpPr>
          <p:nvPr>
            <p:ph type="body" idx="1"/>
          </p:nvPr>
        </p:nvSpPr>
        <p:spPr>
          <a:xfrm>
            <a:off x="667296" y="4537622"/>
            <a:ext cx="5445126" cy="4471988"/>
          </a:xfrm>
          <a:prstGeom prst="rect">
            <a:avLst/>
          </a:prstGeom>
        </p:spPr>
        <p:txBody>
          <a:bodyPr lIns="91392" tIns="45696" rIns="91392" bIns="45696"/>
          <a:lstStyle/>
          <a:p>
            <a:pPr>
              <a:spcBef>
                <a:spcPct val="0"/>
              </a:spcBef>
            </a:pPr>
            <a:endParaRPr lang="en-US" altLang="ja-JP" dirty="0" smtClean="0">
              <a:latin typeface="ＭＳ Ｐゴシック" charset="-128"/>
              <a:ea typeface="ＭＳ Ｐゴシック" charset="-128"/>
            </a:endParaRPr>
          </a:p>
        </p:txBody>
      </p:sp>
      <p:sp>
        <p:nvSpPr>
          <p:cNvPr id="36869" name="スライド番号プレースホルダー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66" eaLnBrk="0" hangingPunct="0">
              <a:defRPr kumimoji="1" sz="2400">
                <a:solidFill>
                  <a:schemeClr val="tx1"/>
                </a:solidFill>
                <a:latin typeface="Arial" charset="0"/>
                <a:ea typeface="ＭＳ Ｐゴシック" charset="-128"/>
              </a:defRPr>
            </a:lvl1pPr>
            <a:lvl2pPr marL="742560" indent="-285600" defTabSz="920266" eaLnBrk="0" hangingPunct="0">
              <a:defRPr kumimoji="1" sz="2400">
                <a:solidFill>
                  <a:schemeClr val="tx1"/>
                </a:solidFill>
                <a:latin typeface="Arial" charset="0"/>
                <a:ea typeface="ＭＳ Ｐゴシック" charset="-128"/>
              </a:defRPr>
            </a:lvl2pPr>
            <a:lvl3pPr marL="1142401" indent="-228480" defTabSz="920266" eaLnBrk="0" hangingPunct="0">
              <a:defRPr kumimoji="1" sz="2400">
                <a:solidFill>
                  <a:schemeClr val="tx1"/>
                </a:solidFill>
                <a:latin typeface="Arial" charset="0"/>
                <a:ea typeface="ＭＳ Ｐゴシック" charset="-128"/>
              </a:defRPr>
            </a:lvl3pPr>
            <a:lvl4pPr marL="1599360" indent="-228480" defTabSz="920266" eaLnBrk="0" hangingPunct="0">
              <a:defRPr kumimoji="1" sz="2400">
                <a:solidFill>
                  <a:schemeClr val="tx1"/>
                </a:solidFill>
                <a:latin typeface="Arial" charset="0"/>
                <a:ea typeface="ＭＳ Ｐゴシック" charset="-128"/>
              </a:defRPr>
            </a:lvl4pPr>
            <a:lvl5pPr marL="2056321" indent="-228480" defTabSz="920266" eaLnBrk="0" hangingPunct="0">
              <a:defRPr kumimoji="1" sz="2400">
                <a:solidFill>
                  <a:schemeClr val="tx1"/>
                </a:solidFill>
                <a:latin typeface="Arial" charset="0"/>
                <a:ea typeface="ＭＳ Ｐゴシック" charset="-128"/>
              </a:defRPr>
            </a:lvl5pPr>
            <a:lvl6pPr marL="2513280" indent="-228480" defTabSz="920266" eaLnBrk="0" fontAlgn="base" hangingPunct="0">
              <a:spcBef>
                <a:spcPct val="0"/>
              </a:spcBef>
              <a:spcAft>
                <a:spcPct val="0"/>
              </a:spcAft>
              <a:defRPr kumimoji="1" sz="2400">
                <a:solidFill>
                  <a:schemeClr val="tx1"/>
                </a:solidFill>
                <a:latin typeface="Arial" charset="0"/>
                <a:ea typeface="ＭＳ Ｐゴシック" charset="-128"/>
              </a:defRPr>
            </a:lvl6pPr>
            <a:lvl7pPr marL="2970240" indent="-228480" defTabSz="920266" eaLnBrk="0" fontAlgn="base" hangingPunct="0">
              <a:spcBef>
                <a:spcPct val="0"/>
              </a:spcBef>
              <a:spcAft>
                <a:spcPct val="0"/>
              </a:spcAft>
              <a:defRPr kumimoji="1" sz="2400">
                <a:solidFill>
                  <a:schemeClr val="tx1"/>
                </a:solidFill>
                <a:latin typeface="Arial" charset="0"/>
                <a:ea typeface="ＭＳ Ｐゴシック" charset="-128"/>
              </a:defRPr>
            </a:lvl7pPr>
            <a:lvl8pPr marL="3427201" indent="-228480" defTabSz="920266" eaLnBrk="0" fontAlgn="base" hangingPunct="0">
              <a:spcBef>
                <a:spcPct val="0"/>
              </a:spcBef>
              <a:spcAft>
                <a:spcPct val="0"/>
              </a:spcAft>
              <a:defRPr kumimoji="1" sz="2400">
                <a:solidFill>
                  <a:schemeClr val="tx1"/>
                </a:solidFill>
                <a:latin typeface="Arial" charset="0"/>
                <a:ea typeface="ＭＳ Ｐゴシック" charset="-128"/>
              </a:defRPr>
            </a:lvl8pPr>
            <a:lvl9pPr marL="3884160" indent="-228480" defTabSz="920266"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B28E4BBE-6EE9-4E90-966C-B89B3FFC8CC5}" type="slidenum">
              <a:rPr lang="en-US" altLang="ja-JP" sz="1200"/>
              <a:pPr eaLnBrk="1" hangingPunct="1"/>
              <a:t>6</a:t>
            </a:fld>
            <a:endParaRPr lang="en-US" altLang="ja-JP" sz="1200"/>
          </a:p>
        </p:txBody>
      </p:sp>
      <p:sp>
        <p:nvSpPr>
          <p:cNvPr id="6" name="ヘッダー プレースホルダー 3"/>
          <p:cNvSpPr>
            <a:spLocks noGrp="1"/>
          </p:cNvSpPr>
          <p:nvPr>
            <p:ph type="hdr" sz="quarter"/>
          </p:nvPr>
        </p:nvSpPr>
        <p:spPr>
          <a:xfrm>
            <a:off x="955328" y="145133"/>
            <a:ext cx="5851872" cy="496040"/>
          </a:xfrm>
          <a:prstGeom prst="rect">
            <a:avLst/>
          </a:prstGeom>
          <a:noFill/>
        </p:spPr>
        <p:txBody>
          <a:bodyPr lIns="91398" tIns="45699" rIns="91398" bIns="45699"/>
          <a:lstStyle>
            <a:lvl1pPr defTabSz="920327" eaLnBrk="0" hangingPunct="0">
              <a:defRPr kumimoji="1" sz="2400">
                <a:solidFill>
                  <a:schemeClr val="tx1"/>
                </a:solidFill>
                <a:latin typeface="Arial" charset="0"/>
                <a:ea typeface="ＭＳ Ｐゴシック" charset="-128"/>
              </a:defRPr>
            </a:lvl1pPr>
            <a:lvl2pPr marL="742609" indent="-285619" defTabSz="920327" eaLnBrk="0" hangingPunct="0">
              <a:defRPr kumimoji="1" sz="2400">
                <a:solidFill>
                  <a:schemeClr val="tx1"/>
                </a:solidFill>
                <a:latin typeface="Arial" charset="0"/>
                <a:ea typeface="ＭＳ Ｐゴシック" charset="-128"/>
              </a:defRPr>
            </a:lvl2pPr>
            <a:lvl3pPr marL="1142476" indent="-228495" defTabSz="920327" eaLnBrk="0" hangingPunct="0">
              <a:defRPr kumimoji="1" sz="2400">
                <a:solidFill>
                  <a:schemeClr val="tx1"/>
                </a:solidFill>
                <a:latin typeface="Arial" charset="0"/>
                <a:ea typeface="ＭＳ Ｐゴシック" charset="-128"/>
              </a:defRPr>
            </a:lvl3pPr>
            <a:lvl4pPr marL="1599465" indent="-228495" defTabSz="920327" eaLnBrk="0" hangingPunct="0">
              <a:defRPr kumimoji="1" sz="2400">
                <a:solidFill>
                  <a:schemeClr val="tx1"/>
                </a:solidFill>
                <a:latin typeface="Arial" charset="0"/>
                <a:ea typeface="ＭＳ Ｐゴシック" charset="-128"/>
              </a:defRPr>
            </a:lvl4pPr>
            <a:lvl5pPr marL="2056456" indent="-228495" defTabSz="920327" eaLnBrk="0" hangingPunct="0">
              <a:defRPr kumimoji="1" sz="2400">
                <a:solidFill>
                  <a:schemeClr val="tx1"/>
                </a:solidFill>
                <a:latin typeface="Arial" charset="0"/>
                <a:ea typeface="ＭＳ Ｐゴシック" charset="-128"/>
              </a:defRPr>
            </a:lvl5pPr>
            <a:lvl6pPr marL="2513445" indent="-228495" defTabSz="920327" eaLnBrk="0" fontAlgn="base" hangingPunct="0">
              <a:spcBef>
                <a:spcPct val="0"/>
              </a:spcBef>
              <a:spcAft>
                <a:spcPct val="0"/>
              </a:spcAft>
              <a:defRPr kumimoji="1" sz="2400">
                <a:solidFill>
                  <a:schemeClr val="tx1"/>
                </a:solidFill>
                <a:latin typeface="Arial" charset="0"/>
                <a:ea typeface="ＭＳ Ｐゴシック" charset="-128"/>
              </a:defRPr>
            </a:lvl6pPr>
            <a:lvl7pPr marL="2970435" indent="-228495" defTabSz="920327" eaLnBrk="0" fontAlgn="base" hangingPunct="0">
              <a:spcBef>
                <a:spcPct val="0"/>
              </a:spcBef>
              <a:spcAft>
                <a:spcPct val="0"/>
              </a:spcAft>
              <a:defRPr kumimoji="1" sz="2400">
                <a:solidFill>
                  <a:schemeClr val="tx1"/>
                </a:solidFill>
                <a:latin typeface="Arial" charset="0"/>
                <a:ea typeface="ＭＳ Ｐゴシック" charset="-128"/>
              </a:defRPr>
            </a:lvl7pPr>
            <a:lvl8pPr marL="3427426" indent="-228495" defTabSz="920327" eaLnBrk="0" fontAlgn="base" hangingPunct="0">
              <a:spcBef>
                <a:spcPct val="0"/>
              </a:spcBef>
              <a:spcAft>
                <a:spcPct val="0"/>
              </a:spcAft>
              <a:defRPr kumimoji="1" sz="2400">
                <a:solidFill>
                  <a:schemeClr val="tx1"/>
                </a:solidFill>
                <a:latin typeface="Arial" charset="0"/>
                <a:ea typeface="ＭＳ Ｐゴシック" charset="-128"/>
              </a:defRPr>
            </a:lvl8pPr>
            <a:lvl9pPr marL="3884415" indent="-228495" defTabSz="920327"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800" dirty="0"/>
              <a:t>「平成２７年度センター試験」　説明メモ</a:t>
            </a:r>
          </a:p>
        </p:txBody>
      </p:sp>
    </p:spTree>
    <p:extLst>
      <p:ext uri="{BB962C8B-B14F-4D97-AF65-F5344CB8AC3E}">
        <p14:creationId xmlns:p14="http://schemas.microsoft.com/office/powerpoint/2010/main" val="1496678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14388" y="182563"/>
            <a:ext cx="5181600" cy="3730625"/>
          </a:xfrm>
          <a:ln/>
        </p:spPr>
      </p:sp>
      <p:sp>
        <p:nvSpPr>
          <p:cNvPr id="35843" name="Rectangle 3"/>
          <p:cNvSpPr>
            <a:spLocks noGrp="1" noChangeArrowheads="1"/>
          </p:cNvSpPr>
          <p:nvPr>
            <p:ph type="body" idx="1"/>
          </p:nvPr>
        </p:nvSpPr>
        <p:spPr>
          <a:xfrm>
            <a:off x="331766" y="3954464"/>
            <a:ext cx="6122933" cy="565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040">
              <a:defRPr/>
            </a:pPr>
            <a:endParaRPr lang="en-US" altLang="ja-JP" sz="1300" dirty="0">
              <a:latin typeface="+mn-ea"/>
              <a:ea typeface="+mn-ea"/>
            </a:endParaRPr>
          </a:p>
        </p:txBody>
      </p:sp>
      <p:sp>
        <p:nvSpPr>
          <p:cNvPr id="3" name="スライド番号プレースホルダー 2"/>
          <p:cNvSpPr>
            <a:spLocks noGrp="1"/>
          </p:cNvSpPr>
          <p:nvPr>
            <p:ph type="sldNum" sz="quarter" idx="10"/>
          </p:nvPr>
        </p:nvSpPr>
        <p:spPr/>
        <p:txBody>
          <a:bodyPr/>
          <a:lstStyle/>
          <a:p>
            <a:pPr>
              <a:defRPr/>
            </a:pPr>
            <a:fld id="{6766AB34-58E4-4B2C-8715-869181C28D6A}" type="slidenum">
              <a:rPr lang="en-US" altLang="ja-JP" smtClean="0">
                <a:solidFill>
                  <a:prstClr val="black"/>
                </a:solidFill>
              </a:rPr>
              <a:pPr>
                <a:defRPr/>
              </a:pPr>
              <a:t>60</a:t>
            </a:fld>
            <a:endParaRPr lang="en-US" altLang="ja-JP">
              <a:solidFill>
                <a:prstClr val="black"/>
              </a:solidFill>
            </a:endParaRPr>
          </a:p>
        </p:txBody>
      </p:sp>
    </p:spTree>
    <p:extLst>
      <p:ext uri="{BB962C8B-B14F-4D97-AF65-F5344CB8AC3E}">
        <p14:creationId xmlns:p14="http://schemas.microsoft.com/office/powerpoint/2010/main" val="214889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23900" y="182563"/>
            <a:ext cx="5454650" cy="3929062"/>
          </a:xfrm>
          <a:ln/>
        </p:spPr>
      </p:sp>
      <p:sp>
        <p:nvSpPr>
          <p:cNvPr id="47107" name="Rectangle 3"/>
          <p:cNvSpPr>
            <a:spLocks noGrp="1" noChangeArrowheads="1"/>
          </p:cNvSpPr>
          <p:nvPr>
            <p:ph type="body" idx="1"/>
          </p:nvPr>
        </p:nvSpPr>
        <p:spPr>
          <a:xfrm>
            <a:off x="403204" y="4183850"/>
            <a:ext cx="5953810" cy="5429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61</a:t>
            </a:fld>
            <a:endParaRPr lang="en-US" altLang="ja-JP">
              <a:solidFill>
                <a:prstClr val="black"/>
              </a:solidFill>
            </a:endParaRPr>
          </a:p>
        </p:txBody>
      </p:sp>
    </p:spTree>
    <p:extLst>
      <p:ext uri="{BB962C8B-B14F-4D97-AF65-F5344CB8AC3E}">
        <p14:creationId xmlns:p14="http://schemas.microsoft.com/office/powerpoint/2010/main" val="3203139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49288" y="254000"/>
            <a:ext cx="5556250" cy="4000500"/>
          </a:xfrm>
          <a:ln/>
        </p:spPr>
      </p:sp>
      <p:sp>
        <p:nvSpPr>
          <p:cNvPr id="47107" name="Rectangle 3"/>
          <p:cNvSpPr>
            <a:spLocks noGrp="1" noChangeArrowheads="1"/>
          </p:cNvSpPr>
          <p:nvPr>
            <p:ph type="body" idx="1"/>
          </p:nvPr>
        </p:nvSpPr>
        <p:spPr>
          <a:xfrm>
            <a:off x="403204" y="4326727"/>
            <a:ext cx="6000792" cy="5214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62</a:t>
            </a:fld>
            <a:endParaRPr lang="en-US" altLang="ja-JP">
              <a:solidFill>
                <a:prstClr val="black"/>
              </a:solidFill>
            </a:endParaRPr>
          </a:p>
        </p:txBody>
      </p:sp>
    </p:spTree>
    <p:extLst>
      <p:ext uri="{BB962C8B-B14F-4D97-AF65-F5344CB8AC3E}">
        <p14:creationId xmlns:p14="http://schemas.microsoft.com/office/powerpoint/2010/main" val="14154844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52400" y="309563"/>
            <a:ext cx="6473825" cy="4660900"/>
          </a:xfrm>
        </p:spPr>
      </p:sp>
      <p:sp>
        <p:nvSpPr>
          <p:cNvPr id="3" name="ノート プレースホルダ 2"/>
          <p:cNvSpPr>
            <a:spLocks noGrp="1"/>
          </p:cNvSpPr>
          <p:nvPr>
            <p:ph type="body" idx="1"/>
          </p:nvPr>
        </p:nvSpPr>
        <p:spPr>
          <a:xfrm>
            <a:off x="403205" y="5112545"/>
            <a:ext cx="6072230" cy="4500594"/>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63</a:t>
            </a:fld>
            <a:endParaRPr lang="en-US" altLang="ja-JP">
              <a:solidFill>
                <a:prstClr val="black"/>
              </a:solidFill>
            </a:endParaRPr>
          </a:p>
        </p:txBody>
      </p:sp>
    </p:spTree>
    <p:extLst>
      <p:ext uri="{BB962C8B-B14F-4D97-AF65-F5344CB8AC3E}">
        <p14:creationId xmlns:p14="http://schemas.microsoft.com/office/powerpoint/2010/main" val="2021843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57163" y="182563"/>
            <a:ext cx="6448425" cy="4643437"/>
          </a:xfrm>
        </p:spPr>
      </p:sp>
      <p:sp>
        <p:nvSpPr>
          <p:cNvPr id="3" name="ノート プレースホルダ 2"/>
          <p:cNvSpPr>
            <a:spLocks noGrp="1"/>
          </p:cNvSpPr>
          <p:nvPr>
            <p:ph type="body" idx="1"/>
          </p:nvPr>
        </p:nvSpPr>
        <p:spPr>
          <a:xfrm>
            <a:off x="403204" y="4969669"/>
            <a:ext cx="6000791" cy="4643470"/>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64</a:t>
            </a:fld>
            <a:endParaRPr lang="en-US" altLang="ja-JP">
              <a:solidFill>
                <a:prstClr val="black"/>
              </a:solidFill>
            </a:endParaRPr>
          </a:p>
        </p:txBody>
      </p:sp>
    </p:spTree>
    <p:extLst>
      <p:ext uri="{BB962C8B-B14F-4D97-AF65-F5344CB8AC3E}">
        <p14:creationId xmlns:p14="http://schemas.microsoft.com/office/powerpoint/2010/main" val="558207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8588" y="254000"/>
            <a:ext cx="6546850" cy="4714875"/>
          </a:xfrm>
        </p:spPr>
      </p:sp>
      <p:sp>
        <p:nvSpPr>
          <p:cNvPr id="3" name="ノート プレースホルダ 2"/>
          <p:cNvSpPr>
            <a:spLocks noGrp="1"/>
          </p:cNvSpPr>
          <p:nvPr>
            <p:ph type="body" idx="1"/>
          </p:nvPr>
        </p:nvSpPr>
        <p:spPr>
          <a:xfrm>
            <a:off x="403203" y="5112545"/>
            <a:ext cx="6072231" cy="4500594"/>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65</a:t>
            </a:fld>
            <a:endParaRPr lang="en-US" altLang="ja-JP">
              <a:solidFill>
                <a:prstClr val="black"/>
              </a:solidFill>
            </a:endParaRPr>
          </a:p>
        </p:txBody>
      </p:sp>
    </p:spTree>
    <p:extLst>
      <p:ext uri="{BB962C8B-B14F-4D97-AF65-F5344CB8AC3E}">
        <p14:creationId xmlns:p14="http://schemas.microsoft.com/office/powerpoint/2010/main" val="4104249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28613" y="254000"/>
            <a:ext cx="6127750" cy="4413250"/>
          </a:xfrm>
          <a:ln/>
        </p:spPr>
      </p:sp>
      <p:sp>
        <p:nvSpPr>
          <p:cNvPr id="47107" name="Rectangle 3"/>
          <p:cNvSpPr>
            <a:spLocks noGrp="1" noChangeArrowheads="1"/>
          </p:cNvSpPr>
          <p:nvPr>
            <p:ph type="body" idx="1"/>
          </p:nvPr>
        </p:nvSpPr>
        <p:spPr>
          <a:xfrm>
            <a:off x="403204" y="4826794"/>
            <a:ext cx="6072230" cy="4786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smtClean="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66</a:t>
            </a:fld>
            <a:endParaRPr lang="en-US" altLang="ja-JP">
              <a:solidFill>
                <a:prstClr val="black"/>
              </a:solidFill>
            </a:endParaRPr>
          </a:p>
        </p:txBody>
      </p:sp>
    </p:spTree>
    <p:extLst>
      <p:ext uri="{BB962C8B-B14F-4D97-AF65-F5344CB8AC3E}">
        <p14:creationId xmlns:p14="http://schemas.microsoft.com/office/powerpoint/2010/main" val="12019194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50838" y="182563"/>
            <a:ext cx="6207125" cy="4470400"/>
          </a:xfrm>
          <a:ln/>
        </p:spPr>
      </p:sp>
      <p:sp>
        <p:nvSpPr>
          <p:cNvPr id="47107" name="Rectangle 3"/>
          <p:cNvSpPr>
            <a:spLocks noGrp="1" noChangeArrowheads="1"/>
          </p:cNvSpPr>
          <p:nvPr>
            <p:ph type="body" idx="1"/>
          </p:nvPr>
        </p:nvSpPr>
        <p:spPr>
          <a:xfrm>
            <a:off x="474642" y="4755354"/>
            <a:ext cx="5929354" cy="4786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67</a:t>
            </a:fld>
            <a:endParaRPr lang="en-US" altLang="ja-JP">
              <a:solidFill>
                <a:prstClr val="black"/>
              </a:solidFill>
            </a:endParaRPr>
          </a:p>
        </p:txBody>
      </p:sp>
    </p:spTree>
    <p:extLst>
      <p:ext uri="{BB962C8B-B14F-4D97-AF65-F5344CB8AC3E}">
        <p14:creationId xmlns:p14="http://schemas.microsoft.com/office/powerpoint/2010/main" val="31924304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47700" y="182563"/>
            <a:ext cx="5637213" cy="4059237"/>
          </a:xfrm>
          <a:ln/>
        </p:spPr>
      </p:sp>
      <p:sp>
        <p:nvSpPr>
          <p:cNvPr id="47107" name="Rectangle 3"/>
          <p:cNvSpPr>
            <a:spLocks noGrp="1" noChangeArrowheads="1"/>
          </p:cNvSpPr>
          <p:nvPr>
            <p:ph type="body" idx="1"/>
          </p:nvPr>
        </p:nvSpPr>
        <p:spPr>
          <a:xfrm>
            <a:off x="403204" y="4326726"/>
            <a:ext cx="6072230" cy="521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68</a:t>
            </a:fld>
            <a:endParaRPr lang="en-US" altLang="ja-JP">
              <a:solidFill>
                <a:prstClr val="black"/>
              </a:solidFill>
            </a:endParaRPr>
          </a:p>
        </p:txBody>
      </p:sp>
    </p:spTree>
    <p:extLst>
      <p:ext uri="{BB962C8B-B14F-4D97-AF65-F5344CB8AC3E}">
        <p14:creationId xmlns:p14="http://schemas.microsoft.com/office/powerpoint/2010/main" val="28095523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277813" y="182563"/>
            <a:ext cx="6281737" cy="4524375"/>
          </a:xfrm>
          <a:ln/>
        </p:spPr>
      </p:sp>
      <p:sp>
        <p:nvSpPr>
          <p:cNvPr id="47107" name="Rectangle 3"/>
          <p:cNvSpPr>
            <a:spLocks noGrp="1" noChangeArrowheads="1"/>
          </p:cNvSpPr>
          <p:nvPr>
            <p:ph type="body" idx="1"/>
          </p:nvPr>
        </p:nvSpPr>
        <p:spPr>
          <a:xfrm>
            <a:off x="331766" y="4826793"/>
            <a:ext cx="6143668" cy="47149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69</a:t>
            </a:fld>
            <a:endParaRPr lang="en-US" altLang="ja-JP">
              <a:solidFill>
                <a:prstClr val="black"/>
              </a:solidFill>
            </a:endParaRPr>
          </a:p>
        </p:txBody>
      </p:sp>
    </p:spTree>
    <p:extLst>
      <p:ext uri="{BB962C8B-B14F-4D97-AF65-F5344CB8AC3E}">
        <p14:creationId xmlns:p14="http://schemas.microsoft.com/office/powerpoint/2010/main" val="413457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lang="ja-JP" altLang="en-US" sz="1400"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7</a:t>
            </a:fld>
            <a:endParaRPr lang="en-US" altLang="ja-JP"/>
          </a:p>
        </p:txBody>
      </p:sp>
    </p:spTree>
    <p:extLst>
      <p:ext uri="{BB962C8B-B14F-4D97-AF65-F5344CB8AC3E}">
        <p14:creationId xmlns:p14="http://schemas.microsoft.com/office/powerpoint/2010/main" val="13318722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203200" y="254000"/>
            <a:ext cx="6446838" cy="4643438"/>
          </a:xfrm>
          <a:ln/>
        </p:spPr>
      </p:sp>
      <p:sp>
        <p:nvSpPr>
          <p:cNvPr id="47107" name="Rectangle 3"/>
          <p:cNvSpPr>
            <a:spLocks noGrp="1" noChangeArrowheads="1"/>
          </p:cNvSpPr>
          <p:nvPr>
            <p:ph type="body" idx="1"/>
          </p:nvPr>
        </p:nvSpPr>
        <p:spPr>
          <a:xfrm>
            <a:off x="403204" y="4969669"/>
            <a:ext cx="6072230" cy="4572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0">
              <a:defRPr/>
            </a:pPr>
            <a:endParaRPr lang="en-US" altLang="ja-JP" sz="1400" dirty="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pPr>
              <a:defRPr/>
            </a:pPr>
            <a:fld id="{2C87032C-F6F3-4901-A091-63F0C314FFB3}" type="slidenum">
              <a:rPr lang="en-US" altLang="ja-JP" smtClean="0">
                <a:solidFill>
                  <a:prstClr val="black"/>
                </a:solidFill>
              </a:rPr>
              <a:pPr>
                <a:defRPr/>
              </a:pPr>
              <a:t>70</a:t>
            </a:fld>
            <a:endParaRPr lang="en-US" altLang="ja-JP">
              <a:solidFill>
                <a:prstClr val="black"/>
              </a:solidFill>
            </a:endParaRPr>
          </a:p>
        </p:txBody>
      </p:sp>
    </p:spTree>
    <p:extLst>
      <p:ext uri="{BB962C8B-B14F-4D97-AF65-F5344CB8AC3E}">
        <p14:creationId xmlns:p14="http://schemas.microsoft.com/office/powerpoint/2010/main" val="13670971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2D9A00FA-C457-4C11-96CD-D1BCB9A1DE8A}" type="slidenum">
              <a:rPr lang="en-US" altLang="ja-JP">
                <a:solidFill>
                  <a:prstClr val="black"/>
                </a:solidFill>
                <a:ea typeface="ＭＳ Ｐゴシック" charset="-128"/>
              </a:rPr>
              <a:pPr eaLnBrk="1" hangingPunct="1">
                <a:spcBef>
                  <a:spcPct val="0"/>
                </a:spcBef>
              </a:pPr>
              <a:t>71</a:t>
            </a:fld>
            <a:endParaRPr lang="en-US" altLang="ja-JP">
              <a:solidFill>
                <a:prstClr val="black"/>
              </a:solidFill>
              <a:ea typeface="ＭＳ Ｐゴシック" charset="-128"/>
            </a:endParaRPr>
          </a:p>
        </p:txBody>
      </p:sp>
      <p:sp>
        <p:nvSpPr>
          <p:cNvPr id="14339" name="Rectangle 2"/>
          <p:cNvSpPr>
            <a:spLocks noGrp="1" noRot="1" noChangeAspect="1" noChangeArrowheads="1" noTextEdit="1"/>
          </p:cNvSpPr>
          <p:nvPr>
            <p:ph type="sldImg"/>
          </p:nvPr>
        </p:nvSpPr>
        <p:spPr>
          <a:xfrm>
            <a:off x="815975" y="746125"/>
            <a:ext cx="5175250" cy="3725863"/>
          </a:xfrm>
          <a:ln/>
        </p:spPr>
      </p:sp>
      <p:sp>
        <p:nvSpPr>
          <p:cNvPr id="19460" name="Rectangle 3"/>
          <p:cNvSpPr>
            <a:spLocks noGrp="1" noChangeArrowheads="1"/>
          </p:cNvSpPr>
          <p:nvPr>
            <p:ph type="body" idx="1"/>
          </p:nvPr>
        </p:nvSpPr>
        <p:spPr/>
        <p:txBody>
          <a:bodyPr/>
          <a:lstStyle/>
          <a:p>
            <a:pPr eaLnBrk="1" hangingPunct="1">
              <a:defRPr/>
            </a:pPr>
            <a:endParaRPr lang="en-US" altLang="ja-JP" dirty="0" smtClean="0">
              <a:latin typeface="+mj-ea"/>
              <a:ea typeface="+mj-ea"/>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E555D0C-8F1E-43A0-AF12-ED565B88D92F}" type="slidenum">
              <a:rPr lang="en-US" altLang="ja-JP">
                <a:solidFill>
                  <a:prstClr val="black"/>
                </a:solidFill>
                <a:ea typeface="ＭＳ Ｐゴシック" charset="-128"/>
              </a:rPr>
              <a:pPr eaLnBrk="1" hangingPunct="1">
                <a:spcBef>
                  <a:spcPct val="0"/>
                </a:spcBef>
              </a:pPr>
              <a:t>72</a:t>
            </a:fld>
            <a:endParaRPr lang="en-US" altLang="ja-JP">
              <a:solidFill>
                <a:prstClr val="black"/>
              </a:solidFill>
              <a:ea typeface="ＭＳ Ｐゴシック" charset="-128"/>
            </a:endParaRPr>
          </a:p>
        </p:txBody>
      </p:sp>
      <p:sp>
        <p:nvSpPr>
          <p:cNvPr id="15363" name="Rectangle 2"/>
          <p:cNvSpPr>
            <a:spLocks noGrp="1" noRot="1" noChangeAspect="1" noChangeArrowheads="1" noTextEdit="1"/>
          </p:cNvSpPr>
          <p:nvPr>
            <p:ph type="sldImg"/>
          </p:nvPr>
        </p:nvSpPr>
        <p:spPr>
          <a:xfrm>
            <a:off x="815975" y="746125"/>
            <a:ext cx="5175250" cy="3725863"/>
          </a:xfrm>
          <a:ln/>
        </p:spPr>
      </p:sp>
      <p:sp>
        <p:nvSpPr>
          <p:cNvPr id="15364" name="Rectangle 3"/>
          <p:cNvSpPr>
            <a:spLocks noGrp="1" noChangeArrowheads="1"/>
          </p:cNvSpPr>
          <p:nvPr>
            <p:ph type="body" idx="1"/>
          </p:nvPr>
        </p:nvSpPr>
        <p:spPr/>
        <p:txBody>
          <a:bodyPr/>
          <a:lstStyle/>
          <a:p>
            <a:pPr eaLnBrk="1" hangingPunct="1">
              <a:defRPr/>
            </a:pPr>
            <a:endParaRPr lang="en-US" altLang="ja-JP" dirty="0" smtClean="0">
              <a:latin typeface="+mj-ea"/>
              <a:ea typeface="+mj-e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DC4AD16C-2628-4AF5-9A5E-E743BBF12D56}" type="slidenum">
              <a:rPr lang="en-US" altLang="ja-JP">
                <a:solidFill>
                  <a:prstClr val="black"/>
                </a:solidFill>
                <a:ea typeface="ＭＳ Ｐゴシック" charset="-128"/>
              </a:rPr>
              <a:pPr eaLnBrk="1" hangingPunct="1">
                <a:spcBef>
                  <a:spcPct val="0"/>
                </a:spcBef>
              </a:pPr>
              <a:t>73</a:t>
            </a:fld>
            <a:endParaRPr lang="en-US" altLang="ja-JP">
              <a:solidFill>
                <a:prstClr val="black"/>
              </a:solidFill>
              <a:ea typeface="ＭＳ Ｐゴシック" charset="-128"/>
            </a:endParaRPr>
          </a:p>
        </p:txBody>
      </p:sp>
      <p:sp>
        <p:nvSpPr>
          <p:cNvPr id="16387" name="Rectangle 2"/>
          <p:cNvSpPr>
            <a:spLocks noGrp="1" noRot="1" noChangeAspect="1" noChangeArrowheads="1" noTextEdit="1"/>
          </p:cNvSpPr>
          <p:nvPr>
            <p:ph type="sldImg"/>
          </p:nvPr>
        </p:nvSpPr>
        <p:spPr>
          <a:xfrm>
            <a:off x="815975" y="746125"/>
            <a:ext cx="5175250" cy="3725863"/>
          </a:xfrm>
          <a:ln/>
        </p:spPr>
      </p:sp>
      <p:sp>
        <p:nvSpPr>
          <p:cNvPr id="16388" name="Rectangle 3"/>
          <p:cNvSpPr>
            <a:spLocks noGrp="1" noChangeArrowheads="1"/>
          </p:cNvSpPr>
          <p:nvPr>
            <p:ph type="body" idx="1"/>
          </p:nvPr>
        </p:nvSpPr>
        <p:spPr>
          <a:noFill/>
        </p:spPr>
        <p:txBody>
          <a:bodyPr/>
          <a:lstStyle/>
          <a:p>
            <a:pPr eaLnBrk="1" hangingPunct="1"/>
            <a:endParaRPr lang="en-US" altLang="ja-JP" dirty="0" smtClean="0">
              <a:latin typeface="ＭＳ Ｐゴシック" charset="-128"/>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895350" eaLnBrk="0" hangingPunct="0">
              <a:spcBef>
                <a:spcPct val="30000"/>
              </a:spcBef>
              <a:defRPr kumimoji="1" sz="1200">
                <a:solidFill>
                  <a:schemeClr val="tx1"/>
                </a:solidFill>
                <a:latin typeface="Arial" charset="0"/>
                <a:ea typeface="ＭＳ Ｐ明朝" charset="-128"/>
              </a:defRPr>
            </a:lvl1pPr>
            <a:lvl2pPr marL="738188" indent="-280988" defTabSz="895350" eaLnBrk="0" hangingPunct="0">
              <a:spcBef>
                <a:spcPct val="30000"/>
              </a:spcBef>
              <a:defRPr kumimoji="1" sz="1200">
                <a:solidFill>
                  <a:schemeClr val="tx1"/>
                </a:solidFill>
                <a:latin typeface="Arial" charset="0"/>
                <a:ea typeface="ＭＳ Ｐ明朝" charset="-128"/>
              </a:defRPr>
            </a:lvl2pPr>
            <a:lvl3pPr marL="1138238" indent="-223838" defTabSz="895350" eaLnBrk="0" hangingPunct="0">
              <a:spcBef>
                <a:spcPct val="30000"/>
              </a:spcBef>
              <a:defRPr kumimoji="1" sz="1200">
                <a:solidFill>
                  <a:schemeClr val="tx1"/>
                </a:solidFill>
                <a:latin typeface="Arial" charset="0"/>
                <a:ea typeface="ＭＳ Ｐ明朝" charset="-128"/>
              </a:defRPr>
            </a:lvl3pPr>
            <a:lvl4pPr marL="1595438" indent="-223838" defTabSz="895350" eaLnBrk="0" hangingPunct="0">
              <a:spcBef>
                <a:spcPct val="30000"/>
              </a:spcBef>
              <a:defRPr kumimoji="1" sz="1200">
                <a:solidFill>
                  <a:schemeClr val="tx1"/>
                </a:solidFill>
                <a:latin typeface="Arial" charset="0"/>
                <a:ea typeface="ＭＳ Ｐ明朝" charset="-128"/>
              </a:defRPr>
            </a:lvl4pPr>
            <a:lvl5pPr marL="2052638" indent="-223838" defTabSz="895350" eaLnBrk="0" hangingPunct="0">
              <a:spcBef>
                <a:spcPct val="30000"/>
              </a:spcBef>
              <a:defRPr kumimoji="1" sz="1200">
                <a:solidFill>
                  <a:schemeClr val="tx1"/>
                </a:solidFill>
                <a:latin typeface="Arial" charset="0"/>
                <a:ea typeface="ＭＳ Ｐ明朝" charset="-128"/>
              </a:defRPr>
            </a:lvl5pPr>
            <a:lvl6pPr marL="2509838" indent="-223838" defTabSz="895350"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5350"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5350"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535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241244DF-D5E0-43E8-8D77-E969462D9419}" type="slidenum">
              <a:rPr lang="en-US" altLang="ja-JP">
                <a:solidFill>
                  <a:prstClr val="black"/>
                </a:solidFill>
                <a:ea typeface="ＭＳ Ｐゴシック" charset="-128"/>
              </a:rPr>
              <a:pPr eaLnBrk="1" hangingPunct="1">
                <a:spcBef>
                  <a:spcPct val="0"/>
                </a:spcBef>
              </a:pPr>
              <a:t>74</a:t>
            </a:fld>
            <a:endParaRPr lang="en-US" altLang="ja-JP">
              <a:solidFill>
                <a:prstClr val="black"/>
              </a:solidFill>
              <a:ea typeface="ＭＳ Ｐゴシック" charset="-128"/>
            </a:endParaRPr>
          </a:p>
        </p:txBody>
      </p:sp>
      <p:sp>
        <p:nvSpPr>
          <p:cNvPr id="17411" name="Rectangle 2"/>
          <p:cNvSpPr>
            <a:spLocks noGrp="1" noRot="1" noChangeAspect="1" noChangeArrowheads="1" noTextEdit="1"/>
          </p:cNvSpPr>
          <p:nvPr>
            <p:ph type="sldImg"/>
          </p:nvPr>
        </p:nvSpPr>
        <p:spPr>
          <a:xfrm>
            <a:off x="815975" y="746125"/>
            <a:ext cx="5175250" cy="3725863"/>
          </a:xfrm>
          <a:ln/>
        </p:spPr>
      </p:sp>
      <p:sp>
        <p:nvSpPr>
          <p:cNvPr id="17412" name="Rectangle 3"/>
          <p:cNvSpPr>
            <a:spLocks noGrp="1" noChangeArrowheads="1"/>
          </p:cNvSpPr>
          <p:nvPr>
            <p:ph type="body" idx="1"/>
          </p:nvPr>
        </p:nvSpPr>
        <p:spPr>
          <a:xfrm>
            <a:off x="666750" y="4752975"/>
            <a:ext cx="5446713" cy="4826000"/>
          </a:xfrm>
          <a:noFill/>
        </p:spPr>
        <p:txBody>
          <a:bodyPr/>
          <a:lstStyle/>
          <a:p>
            <a:pPr eaLnBrk="1" hangingPunct="1"/>
            <a:endParaRPr lang="en-US" altLang="ja-JP" dirty="0" smtClean="0">
              <a:latin typeface="ＭＳ Ｐゴシック" charset="-128"/>
              <a:ea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EEA26392-A33D-45A4-A070-5FAFB7264B3C}" type="slidenum">
              <a:rPr lang="en-US" altLang="ja-JP">
                <a:solidFill>
                  <a:prstClr val="black"/>
                </a:solidFill>
                <a:ea typeface="ＭＳ Ｐゴシック" charset="-128"/>
              </a:rPr>
              <a:pPr eaLnBrk="1" hangingPunct="1">
                <a:spcBef>
                  <a:spcPct val="0"/>
                </a:spcBef>
              </a:pPr>
              <a:t>75</a:t>
            </a:fld>
            <a:endParaRPr lang="en-US" altLang="ja-JP">
              <a:solidFill>
                <a:prstClr val="black"/>
              </a:solidFill>
              <a:ea typeface="ＭＳ Ｐゴシック" charset="-128"/>
            </a:endParaRPr>
          </a:p>
        </p:txBody>
      </p:sp>
      <p:sp>
        <p:nvSpPr>
          <p:cNvPr id="18435" name="Rectangle 2"/>
          <p:cNvSpPr>
            <a:spLocks noGrp="1" noRot="1" noChangeAspect="1" noChangeArrowheads="1" noTextEdit="1"/>
          </p:cNvSpPr>
          <p:nvPr>
            <p:ph type="sldImg"/>
          </p:nvPr>
        </p:nvSpPr>
        <p:spPr>
          <a:xfrm>
            <a:off x="815975" y="746125"/>
            <a:ext cx="5175250" cy="3725863"/>
          </a:xfrm>
          <a:ln/>
        </p:spPr>
      </p:sp>
      <p:sp>
        <p:nvSpPr>
          <p:cNvPr id="18436"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BF8E017A-C5E1-4AFB-B5EB-400DED3AA00A}" type="slidenum">
              <a:rPr lang="en-US" altLang="ja-JP">
                <a:solidFill>
                  <a:prstClr val="black"/>
                </a:solidFill>
                <a:ea typeface="ＭＳ Ｐゴシック" charset="-128"/>
              </a:rPr>
              <a:pPr eaLnBrk="1" hangingPunct="1">
                <a:spcBef>
                  <a:spcPct val="0"/>
                </a:spcBef>
              </a:pPr>
              <a:t>76</a:t>
            </a:fld>
            <a:endParaRPr lang="en-US" altLang="ja-JP">
              <a:solidFill>
                <a:prstClr val="black"/>
              </a:solidFill>
              <a:ea typeface="ＭＳ Ｐゴシック" charset="-128"/>
            </a:endParaRPr>
          </a:p>
        </p:txBody>
      </p:sp>
      <p:sp>
        <p:nvSpPr>
          <p:cNvPr id="19459" name="Rectangle 2"/>
          <p:cNvSpPr>
            <a:spLocks noGrp="1" noRot="1" noChangeAspect="1" noChangeArrowheads="1" noTextEdit="1"/>
          </p:cNvSpPr>
          <p:nvPr>
            <p:ph type="sldImg"/>
          </p:nvPr>
        </p:nvSpPr>
        <p:spPr>
          <a:xfrm>
            <a:off x="815975" y="746125"/>
            <a:ext cx="5175250" cy="3725863"/>
          </a:xfrm>
          <a:ln/>
        </p:spPr>
      </p:sp>
      <p:sp>
        <p:nvSpPr>
          <p:cNvPr id="19460" name="Rectangle 3"/>
          <p:cNvSpPr>
            <a:spLocks noGrp="1" noChangeArrowheads="1"/>
          </p:cNvSpPr>
          <p:nvPr>
            <p:ph type="body" idx="1"/>
          </p:nvPr>
        </p:nvSpPr>
        <p:spPr>
          <a:noFill/>
        </p:spPr>
        <p:txBody>
          <a:bodyPr/>
          <a:lstStyle/>
          <a:p>
            <a:pPr eaLnBrk="1" hangingPunct="1"/>
            <a:endParaRPr lang="en-US" altLang="ja-JP" dirty="0" smtClean="0">
              <a:latin typeface="ＭＳ Ｐゴシック" charset="-128"/>
              <a:ea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72C5E48-D6CA-49B4-BB8F-2B38D84897D8}" type="slidenum">
              <a:rPr lang="en-US" altLang="ja-JP">
                <a:solidFill>
                  <a:prstClr val="black"/>
                </a:solidFill>
                <a:ea typeface="ＭＳ Ｐゴシック" charset="-128"/>
              </a:rPr>
              <a:pPr eaLnBrk="1" hangingPunct="1">
                <a:spcBef>
                  <a:spcPct val="0"/>
                </a:spcBef>
              </a:pPr>
              <a:t>77</a:t>
            </a:fld>
            <a:endParaRPr lang="en-US" altLang="ja-JP">
              <a:solidFill>
                <a:prstClr val="black"/>
              </a:solidFill>
              <a:ea typeface="ＭＳ Ｐゴシック" charset="-128"/>
            </a:endParaRPr>
          </a:p>
        </p:txBody>
      </p:sp>
      <p:sp>
        <p:nvSpPr>
          <p:cNvPr id="20483" name="Rectangle 2"/>
          <p:cNvSpPr>
            <a:spLocks noGrp="1" noRot="1" noChangeAspect="1" noChangeArrowheads="1" noTextEdit="1"/>
          </p:cNvSpPr>
          <p:nvPr>
            <p:ph type="sldImg"/>
          </p:nvPr>
        </p:nvSpPr>
        <p:spPr>
          <a:xfrm>
            <a:off x="815975" y="746125"/>
            <a:ext cx="5175250" cy="3725863"/>
          </a:xfrm>
          <a:ln/>
        </p:spPr>
      </p:sp>
      <p:sp>
        <p:nvSpPr>
          <p:cNvPr id="20484"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C2960876-21B3-43F6-9A3F-386CAD3743BE}" type="slidenum">
              <a:rPr lang="en-US" altLang="ja-JP">
                <a:solidFill>
                  <a:prstClr val="black"/>
                </a:solidFill>
                <a:ea typeface="ＭＳ Ｐゴシック" charset="-128"/>
              </a:rPr>
              <a:pPr eaLnBrk="1" hangingPunct="1">
                <a:spcBef>
                  <a:spcPct val="0"/>
                </a:spcBef>
              </a:pPr>
              <a:t>78</a:t>
            </a:fld>
            <a:endParaRPr lang="en-US" altLang="ja-JP">
              <a:solidFill>
                <a:prstClr val="black"/>
              </a:solidFill>
              <a:ea typeface="ＭＳ Ｐゴシック" charset="-128"/>
            </a:endParaRPr>
          </a:p>
        </p:txBody>
      </p:sp>
      <p:sp>
        <p:nvSpPr>
          <p:cNvPr id="21507" name="Rectangle 2"/>
          <p:cNvSpPr>
            <a:spLocks noGrp="1" noRot="1" noChangeAspect="1" noChangeArrowheads="1" noTextEdit="1"/>
          </p:cNvSpPr>
          <p:nvPr>
            <p:ph type="sldImg"/>
          </p:nvPr>
        </p:nvSpPr>
        <p:spPr>
          <a:xfrm>
            <a:off x="815975" y="746125"/>
            <a:ext cx="5175250" cy="3725863"/>
          </a:xfrm>
          <a:ln/>
        </p:spPr>
      </p:sp>
      <p:sp>
        <p:nvSpPr>
          <p:cNvPr id="21508"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8B16103A-06AC-4F41-9445-FB2000B028C0}" type="slidenum">
              <a:rPr lang="en-US" altLang="ja-JP">
                <a:solidFill>
                  <a:prstClr val="black"/>
                </a:solidFill>
                <a:ea typeface="ＭＳ Ｐゴシック" charset="-128"/>
              </a:rPr>
              <a:pPr eaLnBrk="1" hangingPunct="1">
                <a:spcBef>
                  <a:spcPct val="0"/>
                </a:spcBef>
              </a:pPr>
              <a:t>79</a:t>
            </a:fld>
            <a:endParaRPr lang="en-US" altLang="ja-JP">
              <a:solidFill>
                <a:prstClr val="black"/>
              </a:solidFill>
              <a:ea typeface="ＭＳ Ｐゴシック" charset="-128"/>
            </a:endParaRPr>
          </a:p>
        </p:txBody>
      </p:sp>
      <p:sp>
        <p:nvSpPr>
          <p:cNvPr id="22531" name="Rectangle 2"/>
          <p:cNvSpPr>
            <a:spLocks noGrp="1" noRot="1" noChangeAspect="1" noChangeArrowheads="1" noTextEdit="1"/>
          </p:cNvSpPr>
          <p:nvPr>
            <p:ph type="sldImg"/>
          </p:nvPr>
        </p:nvSpPr>
        <p:spPr>
          <a:xfrm>
            <a:off x="815975" y="746125"/>
            <a:ext cx="5175250" cy="3725863"/>
          </a:xfrm>
          <a:ln/>
        </p:spPr>
      </p:sp>
      <p:sp>
        <p:nvSpPr>
          <p:cNvPr id="22532"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pPr>
                <a:defRPr/>
              </a:pPr>
              <a:t>8</a:t>
            </a:fld>
            <a:endParaRPr lang="en-US" altLang="ja-JP"/>
          </a:p>
        </p:txBody>
      </p:sp>
    </p:spTree>
    <p:extLst>
      <p:ext uri="{BB962C8B-B14F-4D97-AF65-F5344CB8AC3E}">
        <p14:creationId xmlns:p14="http://schemas.microsoft.com/office/powerpoint/2010/main" val="20956549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BF931706-2549-471A-95BA-B395CAFD2DCD}" type="slidenum">
              <a:rPr lang="en-US" altLang="ja-JP">
                <a:solidFill>
                  <a:prstClr val="black"/>
                </a:solidFill>
                <a:ea typeface="ＭＳ Ｐゴシック" charset="-128"/>
              </a:rPr>
              <a:pPr eaLnBrk="1" hangingPunct="1">
                <a:spcBef>
                  <a:spcPct val="0"/>
                </a:spcBef>
              </a:pPr>
              <a:t>80</a:t>
            </a:fld>
            <a:endParaRPr lang="en-US" altLang="ja-JP">
              <a:solidFill>
                <a:prstClr val="black"/>
              </a:solidFill>
              <a:ea typeface="ＭＳ Ｐゴシック" charset="-128"/>
            </a:endParaRPr>
          </a:p>
        </p:txBody>
      </p:sp>
      <p:sp>
        <p:nvSpPr>
          <p:cNvPr id="23555" name="Rectangle 2"/>
          <p:cNvSpPr>
            <a:spLocks noGrp="1" noRot="1" noChangeAspect="1" noChangeArrowheads="1" noTextEdit="1"/>
          </p:cNvSpPr>
          <p:nvPr>
            <p:ph type="sldImg"/>
          </p:nvPr>
        </p:nvSpPr>
        <p:spPr>
          <a:xfrm>
            <a:off x="815975" y="746125"/>
            <a:ext cx="5175250" cy="3725863"/>
          </a:xfrm>
          <a:ln/>
        </p:spPr>
      </p:sp>
      <p:sp>
        <p:nvSpPr>
          <p:cNvPr id="23556"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890588" eaLnBrk="0" hangingPunct="0">
              <a:spcBef>
                <a:spcPct val="30000"/>
              </a:spcBef>
              <a:defRPr kumimoji="1" sz="1200">
                <a:solidFill>
                  <a:schemeClr val="tx1"/>
                </a:solidFill>
                <a:latin typeface="Arial" charset="0"/>
                <a:ea typeface="ＭＳ Ｐ明朝" charset="-128"/>
              </a:defRPr>
            </a:lvl1pPr>
            <a:lvl2pPr marL="738188" indent="-280988" defTabSz="890588" eaLnBrk="0" hangingPunct="0">
              <a:spcBef>
                <a:spcPct val="30000"/>
              </a:spcBef>
              <a:defRPr kumimoji="1" sz="1200">
                <a:solidFill>
                  <a:schemeClr val="tx1"/>
                </a:solidFill>
                <a:latin typeface="Arial" charset="0"/>
                <a:ea typeface="ＭＳ Ｐ明朝" charset="-128"/>
              </a:defRPr>
            </a:lvl2pPr>
            <a:lvl3pPr marL="1138238" indent="-223838" defTabSz="890588" eaLnBrk="0" hangingPunct="0">
              <a:spcBef>
                <a:spcPct val="30000"/>
              </a:spcBef>
              <a:defRPr kumimoji="1" sz="1200">
                <a:solidFill>
                  <a:schemeClr val="tx1"/>
                </a:solidFill>
                <a:latin typeface="Arial" charset="0"/>
                <a:ea typeface="ＭＳ Ｐ明朝" charset="-128"/>
              </a:defRPr>
            </a:lvl3pPr>
            <a:lvl4pPr marL="1595438" indent="-223838" defTabSz="890588" eaLnBrk="0" hangingPunct="0">
              <a:spcBef>
                <a:spcPct val="30000"/>
              </a:spcBef>
              <a:defRPr kumimoji="1" sz="1200">
                <a:solidFill>
                  <a:schemeClr val="tx1"/>
                </a:solidFill>
                <a:latin typeface="Arial" charset="0"/>
                <a:ea typeface="ＭＳ Ｐ明朝" charset="-128"/>
              </a:defRPr>
            </a:lvl4pPr>
            <a:lvl5pPr marL="2052638" indent="-223838" defTabSz="890588" eaLnBrk="0" hangingPunct="0">
              <a:spcBef>
                <a:spcPct val="30000"/>
              </a:spcBef>
              <a:defRPr kumimoji="1" sz="1200">
                <a:solidFill>
                  <a:schemeClr val="tx1"/>
                </a:solidFill>
                <a:latin typeface="Arial" charset="0"/>
                <a:ea typeface="ＭＳ Ｐ明朝" charset="-128"/>
              </a:defRPr>
            </a:lvl5pPr>
            <a:lvl6pPr marL="2509838" indent="-223838" defTabSz="890588" eaLnBrk="0" fontAlgn="base" hangingPunct="0">
              <a:spcBef>
                <a:spcPct val="30000"/>
              </a:spcBef>
              <a:spcAft>
                <a:spcPct val="0"/>
              </a:spcAft>
              <a:defRPr kumimoji="1" sz="1200">
                <a:solidFill>
                  <a:schemeClr val="tx1"/>
                </a:solidFill>
                <a:latin typeface="Arial" charset="0"/>
                <a:ea typeface="ＭＳ Ｐ明朝" charset="-128"/>
              </a:defRPr>
            </a:lvl6pPr>
            <a:lvl7pPr marL="2967038" indent="-223838" defTabSz="890588" eaLnBrk="0" fontAlgn="base" hangingPunct="0">
              <a:spcBef>
                <a:spcPct val="30000"/>
              </a:spcBef>
              <a:spcAft>
                <a:spcPct val="0"/>
              </a:spcAft>
              <a:defRPr kumimoji="1" sz="1200">
                <a:solidFill>
                  <a:schemeClr val="tx1"/>
                </a:solidFill>
                <a:latin typeface="Arial" charset="0"/>
                <a:ea typeface="ＭＳ Ｐ明朝" charset="-128"/>
              </a:defRPr>
            </a:lvl7pPr>
            <a:lvl8pPr marL="3424238" indent="-223838" defTabSz="890588" eaLnBrk="0" fontAlgn="base" hangingPunct="0">
              <a:spcBef>
                <a:spcPct val="30000"/>
              </a:spcBef>
              <a:spcAft>
                <a:spcPct val="0"/>
              </a:spcAft>
              <a:defRPr kumimoji="1" sz="1200">
                <a:solidFill>
                  <a:schemeClr val="tx1"/>
                </a:solidFill>
                <a:latin typeface="Arial" charset="0"/>
                <a:ea typeface="ＭＳ Ｐ明朝" charset="-128"/>
              </a:defRPr>
            </a:lvl8pPr>
            <a:lvl9pPr marL="3881438" indent="-223838" defTabSz="89058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BFF8786A-7052-4745-819F-806E11BF7213}" type="slidenum">
              <a:rPr lang="en-US" altLang="ja-JP">
                <a:solidFill>
                  <a:prstClr val="black"/>
                </a:solidFill>
                <a:ea typeface="ＭＳ Ｐゴシック" charset="-128"/>
              </a:rPr>
              <a:pPr eaLnBrk="1" hangingPunct="1">
                <a:spcBef>
                  <a:spcPct val="0"/>
                </a:spcBef>
              </a:pPr>
              <a:t>81</a:t>
            </a:fld>
            <a:endParaRPr lang="en-US" altLang="ja-JP">
              <a:solidFill>
                <a:prstClr val="black"/>
              </a:solidFill>
              <a:ea typeface="ＭＳ Ｐゴシック" charset="-128"/>
            </a:endParaRPr>
          </a:p>
        </p:txBody>
      </p:sp>
      <p:sp>
        <p:nvSpPr>
          <p:cNvPr id="24579" name="Rectangle 2"/>
          <p:cNvSpPr>
            <a:spLocks noGrp="1" noRot="1" noChangeAspect="1" noChangeArrowheads="1" noTextEdit="1"/>
          </p:cNvSpPr>
          <p:nvPr>
            <p:ph type="sldImg"/>
          </p:nvPr>
        </p:nvSpPr>
        <p:spPr>
          <a:xfrm>
            <a:off x="815975" y="746125"/>
            <a:ext cx="5175250" cy="3725863"/>
          </a:xfrm>
          <a:ln/>
        </p:spPr>
      </p:sp>
      <p:sp>
        <p:nvSpPr>
          <p:cNvPr id="24580" name="Rectangle 3"/>
          <p:cNvSpPr>
            <a:spLocks noGrp="1" noChangeArrowheads="1"/>
          </p:cNvSpPr>
          <p:nvPr>
            <p:ph type="body" idx="1"/>
          </p:nvPr>
        </p:nvSpPr>
        <p:spPr>
          <a:noFill/>
        </p:spPr>
        <p:txBody>
          <a:bodyPr/>
          <a:lstStyle/>
          <a:p>
            <a:pPr eaLnBrk="1" hangingPunct="1"/>
            <a:endParaRPr lang="ja-JP" altLang="en-US" dirty="0" smtClean="0">
              <a:latin typeface="ＭＳ Ｐゴシック" charset="-128"/>
              <a:ea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641CDA1-988B-4C59-B299-6C704C5C2180}" type="slidenum">
              <a:rPr lang="en-US" altLang="ja-JP" sz="1200">
                <a:solidFill>
                  <a:prstClr val="black"/>
                </a:solidFill>
              </a:rPr>
              <a:pPr eaLnBrk="1" hangingPunct="1"/>
              <a:t>82</a:t>
            </a:fld>
            <a:endParaRPr lang="en-US" altLang="ja-JP" sz="1200">
              <a:solidFill>
                <a:prstClr val="black"/>
              </a:solidFill>
            </a:endParaRPr>
          </a:p>
        </p:txBody>
      </p:sp>
      <p:sp>
        <p:nvSpPr>
          <p:cNvPr id="12291" name="Rectangle 2"/>
          <p:cNvSpPr>
            <a:spLocks noGrp="1" noRot="1" noChangeAspect="1" noChangeArrowheads="1" noTextEdit="1"/>
          </p:cNvSpPr>
          <p:nvPr>
            <p:ph type="sldImg"/>
          </p:nvPr>
        </p:nvSpPr>
        <p:spPr>
          <a:xfrm>
            <a:off x="815975" y="746125"/>
            <a:ext cx="5175250" cy="3725863"/>
          </a:xfrm>
          <a:ln/>
        </p:spPr>
      </p:sp>
      <p:sp>
        <p:nvSpPr>
          <p:cNvPr id="12292" name="Rectangle 3"/>
          <p:cNvSpPr>
            <a:spLocks noGrp="1" noChangeArrowheads="1"/>
          </p:cNvSpPr>
          <p:nvPr>
            <p:ph type="body" idx="1"/>
          </p:nvPr>
        </p:nvSpPr>
        <p:spPr>
          <a:xfrm>
            <a:off x="306461" y="4105279"/>
            <a:ext cx="6265736" cy="4608513"/>
          </a:xfrm>
          <a:noFill/>
        </p:spPr>
        <p:txBody>
          <a:bodyPr/>
          <a:lstStyle/>
          <a:p>
            <a:pPr defTabSz="921807" eaLnBrk="1" hangingPunct="1">
              <a:defRPr/>
            </a:pPr>
            <a:endParaRPr lang="ja-JP" altLang="en-US" sz="1400" dirty="0">
              <a:latin typeface="+mn-ea"/>
              <a:ea typeface="+mn-ea"/>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200">
                <a:solidFill>
                  <a:prstClr val="black"/>
                </a:solidFill>
              </a:rPr>
              <a:pPr eaLnBrk="1" hangingPunct="1"/>
              <a:t>83</a:t>
            </a:fld>
            <a:endParaRPr lang="en-US" altLang="ja-JP" sz="1200">
              <a:solidFill>
                <a:prstClr val="black"/>
              </a:solidFill>
            </a:endParaRPr>
          </a:p>
        </p:txBody>
      </p:sp>
      <p:sp>
        <p:nvSpPr>
          <p:cNvPr id="13315" name="Rectangle 2"/>
          <p:cNvSpPr>
            <a:spLocks noGrp="1" noRot="1" noChangeAspect="1" noChangeArrowheads="1" noTextEdit="1"/>
          </p:cNvSpPr>
          <p:nvPr>
            <p:ph type="sldImg"/>
          </p:nvPr>
        </p:nvSpPr>
        <p:spPr>
          <a:xfrm>
            <a:off x="815975" y="746125"/>
            <a:ext cx="5175250" cy="3725863"/>
          </a:xfrm>
          <a:ln/>
        </p:spPr>
      </p:sp>
      <p:sp>
        <p:nvSpPr>
          <p:cNvPr id="13316" name="Rectangle 3"/>
          <p:cNvSpPr>
            <a:spLocks noGrp="1" noChangeArrowheads="1"/>
          </p:cNvSpPr>
          <p:nvPr>
            <p:ph type="body" idx="1"/>
          </p:nvPr>
        </p:nvSpPr>
        <p:spPr>
          <a:xfrm>
            <a:off x="306461" y="4105275"/>
            <a:ext cx="6265736" cy="5473700"/>
          </a:xfrm>
          <a:noFill/>
        </p:spPr>
        <p:txBody>
          <a:bodyPr/>
          <a:lstStyle/>
          <a:p>
            <a:pPr eaLnBrk="1" hangingPunct="1"/>
            <a:endParaRPr lang="ja-JP" altLang="en-US" sz="1400" dirty="0">
              <a:latin typeface="ＭＳ Ｐゴシック" pitchFamily="50" charset="-128"/>
              <a:ea typeface="ＭＳ Ｐゴシック" pitchFamily="50"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646A18E-3632-42E6-8C29-AF68F6C87942}" type="slidenum">
              <a:rPr lang="en-US" altLang="ja-JP" sz="1200">
                <a:solidFill>
                  <a:prstClr val="black"/>
                </a:solidFill>
              </a:rPr>
              <a:pPr eaLnBrk="1" hangingPunct="1"/>
              <a:t>84</a:t>
            </a:fld>
            <a:endParaRPr lang="en-US" altLang="ja-JP" sz="1200">
              <a:solidFill>
                <a:prstClr val="black"/>
              </a:solidFill>
            </a:endParaRPr>
          </a:p>
        </p:txBody>
      </p:sp>
      <p:sp>
        <p:nvSpPr>
          <p:cNvPr id="13315" name="Rectangle 2"/>
          <p:cNvSpPr>
            <a:spLocks noGrp="1" noRot="1" noChangeAspect="1" noChangeArrowheads="1" noTextEdit="1"/>
          </p:cNvSpPr>
          <p:nvPr>
            <p:ph type="sldImg"/>
          </p:nvPr>
        </p:nvSpPr>
        <p:spPr>
          <a:xfrm>
            <a:off x="815975" y="746125"/>
            <a:ext cx="5175250" cy="3725863"/>
          </a:xfrm>
          <a:ln/>
        </p:spPr>
      </p:sp>
      <p:sp>
        <p:nvSpPr>
          <p:cNvPr id="13316" name="Rectangle 3"/>
          <p:cNvSpPr>
            <a:spLocks noGrp="1" noChangeArrowheads="1"/>
          </p:cNvSpPr>
          <p:nvPr>
            <p:ph type="body" idx="1"/>
          </p:nvPr>
        </p:nvSpPr>
        <p:spPr>
          <a:xfrm>
            <a:off x="306461" y="4105275"/>
            <a:ext cx="6265736" cy="5473700"/>
          </a:xfrm>
          <a:noFill/>
        </p:spPr>
        <p:txBody>
          <a:bodyPr/>
          <a:lstStyle/>
          <a:p>
            <a:pPr eaLnBrk="1" hangingPunct="1"/>
            <a:endParaRPr lang="ja-JP" altLang="en-US" sz="1400" dirty="0">
              <a:latin typeface="ＭＳ Ｐゴシック" pitchFamily="50" charset="-128"/>
              <a:ea typeface="ＭＳ Ｐゴシック" pitchFamily="50"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770782D3-AD0D-4E3F-92A5-0EF382AC2329}" type="slidenum">
              <a:rPr lang="en-US" altLang="ja-JP" sz="1200">
                <a:solidFill>
                  <a:prstClr val="black"/>
                </a:solidFill>
              </a:rPr>
              <a:pPr eaLnBrk="1" hangingPunct="1"/>
              <a:t>85</a:t>
            </a:fld>
            <a:endParaRPr lang="en-US" altLang="ja-JP" sz="1200">
              <a:solidFill>
                <a:prstClr val="black"/>
              </a:solidFill>
            </a:endParaRPr>
          </a:p>
        </p:txBody>
      </p:sp>
      <p:sp>
        <p:nvSpPr>
          <p:cNvPr id="18435" name="Rectangle 2"/>
          <p:cNvSpPr>
            <a:spLocks noGrp="1" noRot="1" noChangeAspect="1" noChangeArrowheads="1" noTextEdit="1"/>
          </p:cNvSpPr>
          <p:nvPr>
            <p:ph type="sldImg"/>
          </p:nvPr>
        </p:nvSpPr>
        <p:spPr>
          <a:xfrm>
            <a:off x="815975" y="746125"/>
            <a:ext cx="5175250" cy="3725863"/>
          </a:xfrm>
          <a:ln/>
        </p:spPr>
      </p:sp>
      <p:sp>
        <p:nvSpPr>
          <p:cNvPr id="18436" name="Rectangle 3"/>
          <p:cNvSpPr>
            <a:spLocks noGrp="1" noChangeArrowheads="1"/>
          </p:cNvSpPr>
          <p:nvPr>
            <p:ph type="body" idx="1"/>
          </p:nvPr>
        </p:nvSpPr>
        <p:spPr>
          <a:xfrm>
            <a:off x="307256" y="4105279"/>
            <a:ext cx="6211432" cy="4752975"/>
          </a:xfrm>
          <a:noFill/>
        </p:spPr>
        <p:txBody>
          <a:bodyPr/>
          <a:lstStyle/>
          <a:p>
            <a:pPr eaLnBrk="1" hangingPunct="1"/>
            <a:endParaRPr lang="en-US" altLang="ja-JP" sz="1400" dirty="0" smtClean="0">
              <a:latin typeface="ＭＳ Ｐゴシック" pitchFamily="50" charset="-128"/>
              <a:ea typeface="ＭＳ Ｐゴシック" pitchFamily="50"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38BD4623-A476-4801-B4F8-8A3A5E8DD43C}" type="slidenum">
              <a:rPr lang="en-US" altLang="ja-JP" sz="1200">
                <a:solidFill>
                  <a:prstClr val="black"/>
                </a:solidFill>
              </a:rPr>
              <a:pPr eaLnBrk="1" hangingPunct="1"/>
              <a:t>86</a:t>
            </a:fld>
            <a:endParaRPr lang="en-US" altLang="ja-JP" sz="1200">
              <a:solidFill>
                <a:prstClr val="black"/>
              </a:solidFill>
            </a:endParaRPr>
          </a:p>
        </p:txBody>
      </p:sp>
      <p:sp>
        <p:nvSpPr>
          <p:cNvPr id="15363" name="Rectangle 2"/>
          <p:cNvSpPr>
            <a:spLocks noGrp="1" noRot="1" noChangeAspect="1" noChangeArrowheads="1" noTextEdit="1"/>
          </p:cNvSpPr>
          <p:nvPr>
            <p:ph type="sldImg"/>
          </p:nvPr>
        </p:nvSpPr>
        <p:spPr>
          <a:xfrm>
            <a:off x="815975" y="746125"/>
            <a:ext cx="5175250" cy="3725863"/>
          </a:xfrm>
          <a:ln/>
        </p:spPr>
      </p:sp>
      <p:sp>
        <p:nvSpPr>
          <p:cNvPr id="15364" name="Rectangle 3"/>
          <p:cNvSpPr>
            <a:spLocks noGrp="1" noChangeArrowheads="1"/>
          </p:cNvSpPr>
          <p:nvPr>
            <p:ph type="body" idx="1"/>
          </p:nvPr>
        </p:nvSpPr>
        <p:spPr>
          <a:noFill/>
        </p:spPr>
        <p:txBody>
          <a:bodyPr/>
          <a:lstStyle/>
          <a:p>
            <a:pPr eaLnBrk="1" hangingPunct="1"/>
            <a:endParaRPr lang="ja-JP" altLang="en-US" sz="1400" dirty="0">
              <a:latin typeface="ＭＳ Ｐゴシック" pitchFamily="50" charset="-128"/>
              <a:ea typeface="ＭＳ Ｐゴシック" pitchFamily="50"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40AE3C8-C447-4AA7-9BA1-F8D78BB33FD3}" type="slidenum">
              <a:rPr lang="en-US" altLang="ja-JP" sz="1200">
                <a:solidFill>
                  <a:prstClr val="black"/>
                </a:solidFill>
              </a:rPr>
              <a:pPr eaLnBrk="1" hangingPunct="1"/>
              <a:t>87</a:t>
            </a:fld>
            <a:endParaRPr lang="en-US" altLang="ja-JP" sz="1200">
              <a:solidFill>
                <a:prstClr val="black"/>
              </a:solidFill>
            </a:endParaRPr>
          </a:p>
        </p:txBody>
      </p:sp>
      <p:sp>
        <p:nvSpPr>
          <p:cNvPr id="16387" name="Rectangle 2"/>
          <p:cNvSpPr>
            <a:spLocks noGrp="1" noRot="1" noChangeAspect="1" noChangeArrowheads="1" noTextEdit="1"/>
          </p:cNvSpPr>
          <p:nvPr>
            <p:ph type="sldImg"/>
          </p:nvPr>
        </p:nvSpPr>
        <p:spPr>
          <a:xfrm>
            <a:off x="815975" y="746125"/>
            <a:ext cx="5175250" cy="3725863"/>
          </a:xfrm>
          <a:ln/>
        </p:spPr>
      </p:sp>
      <p:sp>
        <p:nvSpPr>
          <p:cNvPr id="16388" name="Rectangle 3"/>
          <p:cNvSpPr>
            <a:spLocks noGrp="1" noChangeArrowheads="1"/>
          </p:cNvSpPr>
          <p:nvPr>
            <p:ph type="body" idx="1"/>
          </p:nvPr>
        </p:nvSpPr>
        <p:spPr>
          <a:xfrm>
            <a:off x="306461" y="4105279"/>
            <a:ext cx="6265736" cy="5184775"/>
          </a:xfrm>
          <a:noFill/>
        </p:spPr>
        <p:txBody>
          <a:bodyPr/>
          <a:lstStyle/>
          <a:p>
            <a:pPr eaLnBrk="1" hangingPunct="1">
              <a:lnSpc>
                <a:spcPct val="80000"/>
              </a:lnSpc>
            </a:pPr>
            <a:endParaRPr lang="ja-JP" altLang="en-US" sz="1400" dirty="0">
              <a:solidFill>
                <a:srgbClr val="FF0000"/>
              </a:solidFill>
              <a:latin typeface="+mn-ea"/>
              <a:ea typeface="+mn-ea"/>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770782D3-AD0D-4E3F-92A5-0EF382AC2329}" type="slidenum">
              <a:rPr lang="en-US" altLang="ja-JP" sz="1200">
                <a:solidFill>
                  <a:prstClr val="black"/>
                </a:solidFill>
              </a:rPr>
              <a:pPr eaLnBrk="1" hangingPunct="1"/>
              <a:t>88</a:t>
            </a:fld>
            <a:endParaRPr lang="en-US" altLang="ja-JP" sz="1200">
              <a:solidFill>
                <a:prstClr val="black"/>
              </a:solidFill>
            </a:endParaRPr>
          </a:p>
        </p:txBody>
      </p:sp>
      <p:sp>
        <p:nvSpPr>
          <p:cNvPr id="18435" name="Rectangle 2"/>
          <p:cNvSpPr>
            <a:spLocks noGrp="1" noRot="1" noChangeAspect="1" noChangeArrowheads="1" noTextEdit="1"/>
          </p:cNvSpPr>
          <p:nvPr>
            <p:ph type="sldImg"/>
          </p:nvPr>
        </p:nvSpPr>
        <p:spPr>
          <a:xfrm>
            <a:off x="815975" y="746125"/>
            <a:ext cx="5175250" cy="3725863"/>
          </a:xfrm>
          <a:ln/>
        </p:spPr>
      </p:sp>
      <p:sp>
        <p:nvSpPr>
          <p:cNvPr id="18436" name="Rectangle 3"/>
          <p:cNvSpPr>
            <a:spLocks noGrp="1" noChangeArrowheads="1"/>
          </p:cNvSpPr>
          <p:nvPr>
            <p:ph type="body" idx="1"/>
          </p:nvPr>
        </p:nvSpPr>
        <p:spPr>
          <a:xfrm>
            <a:off x="307256" y="4105279"/>
            <a:ext cx="6211432" cy="4752975"/>
          </a:xfrm>
          <a:noFill/>
        </p:spPr>
        <p:txBody>
          <a:bodyPr/>
          <a:lstStyle/>
          <a:p>
            <a:pPr defTabSz="921807" eaLnBrk="1" hangingPunct="1">
              <a:defRPr/>
            </a:pPr>
            <a:endParaRPr lang="en-US" altLang="ja-JP" sz="1400" dirty="0">
              <a:latin typeface="ＭＳ Ｐゴシック" pitchFamily="50" charset="-128"/>
              <a:ea typeface="ＭＳ Ｐゴシック" pitchFamily="50"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D75A9F5C-59A2-4720-83DE-4C07DEFB1038}" type="slidenum">
              <a:rPr lang="en-US" altLang="ja-JP" sz="1200">
                <a:solidFill>
                  <a:prstClr val="black"/>
                </a:solidFill>
              </a:rPr>
              <a:pPr eaLnBrk="1" hangingPunct="1"/>
              <a:t>89</a:t>
            </a:fld>
            <a:endParaRPr lang="en-US" altLang="ja-JP" sz="1200">
              <a:solidFill>
                <a:prstClr val="black"/>
              </a:solidFill>
            </a:endParaRPr>
          </a:p>
        </p:txBody>
      </p:sp>
      <p:sp>
        <p:nvSpPr>
          <p:cNvPr id="19459" name="Rectangle 2"/>
          <p:cNvSpPr>
            <a:spLocks noGrp="1" noRot="1" noChangeAspect="1" noChangeArrowheads="1" noTextEdit="1"/>
          </p:cNvSpPr>
          <p:nvPr>
            <p:ph type="sldImg"/>
          </p:nvPr>
        </p:nvSpPr>
        <p:spPr>
          <a:xfrm>
            <a:off x="815975" y="746125"/>
            <a:ext cx="5175250" cy="3725863"/>
          </a:xfrm>
          <a:ln/>
        </p:spPr>
      </p:sp>
      <p:sp>
        <p:nvSpPr>
          <p:cNvPr id="19460" name="Rectangle 3"/>
          <p:cNvSpPr>
            <a:spLocks noGrp="1" noChangeArrowheads="1"/>
          </p:cNvSpPr>
          <p:nvPr>
            <p:ph type="body" idx="1"/>
          </p:nvPr>
        </p:nvSpPr>
        <p:spPr>
          <a:noFill/>
        </p:spPr>
        <p:txBody>
          <a:bodyPr/>
          <a:lstStyle/>
          <a:p>
            <a:pPr eaLnBrk="1" hangingPunct="1"/>
            <a:endParaRPr lang="en-US" altLang="ja-JP" sz="1400" dirty="0">
              <a:latin typeface="ＭＳ Ｐゴシック" pitchFamily="50" charset="-128"/>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7925" y="401638"/>
            <a:ext cx="4530725" cy="32623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pPr>
                <a:defRPr/>
              </a:pPr>
              <a:t>9</a:t>
            </a:fld>
            <a:endParaRPr lang="en-US" altLang="ja-JP"/>
          </a:p>
        </p:txBody>
      </p:sp>
    </p:spTree>
    <p:extLst>
      <p:ext uri="{BB962C8B-B14F-4D97-AF65-F5344CB8AC3E}">
        <p14:creationId xmlns:p14="http://schemas.microsoft.com/office/powerpoint/2010/main" val="20956549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200">
                <a:solidFill>
                  <a:prstClr val="black"/>
                </a:solidFill>
              </a:rPr>
              <a:pPr eaLnBrk="1" hangingPunct="1"/>
              <a:t>90</a:t>
            </a:fld>
            <a:endParaRPr lang="en-US" altLang="ja-JP" sz="1200">
              <a:solidFill>
                <a:prstClr val="black"/>
              </a:solidFill>
            </a:endParaRPr>
          </a:p>
        </p:txBody>
      </p:sp>
      <p:sp>
        <p:nvSpPr>
          <p:cNvPr id="14339" name="Rectangle 2"/>
          <p:cNvSpPr>
            <a:spLocks noGrp="1" noRot="1" noChangeAspect="1" noChangeArrowheads="1" noTextEdit="1"/>
          </p:cNvSpPr>
          <p:nvPr>
            <p:ph type="sldImg"/>
          </p:nvPr>
        </p:nvSpPr>
        <p:spPr>
          <a:xfrm>
            <a:off x="815975" y="746125"/>
            <a:ext cx="5175250" cy="3725863"/>
          </a:xfrm>
          <a:ln/>
        </p:spPr>
      </p:sp>
      <p:sp>
        <p:nvSpPr>
          <p:cNvPr id="14340" name="Rectangle 3"/>
          <p:cNvSpPr>
            <a:spLocks noGrp="1" noChangeArrowheads="1"/>
          </p:cNvSpPr>
          <p:nvPr>
            <p:ph type="body" idx="1"/>
          </p:nvPr>
        </p:nvSpPr>
        <p:spPr>
          <a:xfrm>
            <a:off x="306461" y="4105275"/>
            <a:ext cx="6265736" cy="5473700"/>
          </a:xfrm>
          <a:noFill/>
        </p:spPr>
        <p:txBody>
          <a:bodyPr/>
          <a:lstStyle/>
          <a:p>
            <a:pPr eaLnBrk="1" hangingPunct="1">
              <a:lnSpc>
                <a:spcPct val="80000"/>
              </a:lnSpc>
            </a:pPr>
            <a:endParaRPr lang="ja-JP" altLang="en-US" sz="1400" dirty="0">
              <a:latin typeface="ＭＳ Ｐゴシック" pitchFamily="50" charset="-128"/>
              <a:ea typeface="ＭＳ Ｐゴシック" pitchFamily="50"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200">
                <a:solidFill>
                  <a:prstClr val="black"/>
                </a:solidFill>
              </a:rPr>
              <a:pPr eaLnBrk="1" hangingPunct="1"/>
              <a:t>91</a:t>
            </a:fld>
            <a:endParaRPr lang="en-US" altLang="ja-JP" sz="1200">
              <a:solidFill>
                <a:prstClr val="black"/>
              </a:solidFill>
            </a:endParaRPr>
          </a:p>
        </p:txBody>
      </p:sp>
      <p:sp>
        <p:nvSpPr>
          <p:cNvPr id="17411" name="Rectangle 2"/>
          <p:cNvSpPr>
            <a:spLocks noGrp="1" noRot="1" noChangeAspect="1" noChangeArrowheads="1" noTextEdit="1"/>
          </p:cNvSpPr>
          <p:nvPr>
            <p:ph type="sldImg"/>
          </p:nvPr>
        </p:nvSpPr>
        <p:spPr>
          <a:xfrm>
            <a:off x="815975" y="746125"/>
            <a:ext cx="5175250" cy="3725863"/>
          </a:xfrm>
          <a:ln/>
        </p:spPr>
      </p:sp>
      <p:sp>
        <p:nvSpPr>
          <p:cNvPr id="17412" name="Rectangle 3"/>
          <p:cNvSpPr>
            <a:spLocks noGrp="1" noChangeArrowheads="1"/>
          </p:cNvSpPr>
          <p:nvPr>
            <p:ph type="body" idx="1"/>
          </p:nvPr>
        </p:nvSpPr>
        <p:spPr>
          <a:xfrm>
            <a:off x="306461" y="4103692"/>
            <a:ext cx="6265736" cy="4465637"/>
          </a:xfrm>
          <a:noFill/>
        </p:spPr>
        <p:txBody>
          <a:bodyPr/>
          <a:lstStyle/>
          <a:p>
            <a:pPr eaLnBrk="1" hangingPunct="1">
              <a:lnSpc>
                <a:spcPct val="80000"/>
              </a:lnSpc>
            </a:pPr>
            <a:endParaRPr lang="ja-JP" altLang="en-US" sz="1400" dirty="0">
              <a:latin typeface="ＭＳ Ｐゴシック" pitchFamily="50" charset="-128"/>
              <a:ea typeface="ＭＳ Ｐゴシック" pitchFamily="50"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3CDFE22-06E2-4643-A2AE-2FE701622BBF}" type="slidenum">
              <a:rPr lang="en-US" altLang="ja-JP" sz="1200">
                <a:solidFill>
                  <a:prstClr val="black"/>
                </a:solidFill>
              </a:rPr>
              <a:pPr eaLnBrk="1" hangingPunct="1"/>
              <a:t>92</a:t>
            </a:fld>
            <a:endParaRPr lang="en-US" altLang="ja-JP" sz="1200">
              <a:solidFill>
                <a:prstClr val="black"/>
              </a:solidFill>
            </a:endParaRPr>
          </a:p>
        </p:txBody>
      </p:sp>
      <p:sp>
        <p:nvSpPr>
          <p:cNvPr id="17411" name="Rectangle 2"/>
          <p:cNvSpPr>
            <a:spLocks noGrp="1" noRot="1" noChangeAspect="1" noChangeArrowheads="1" noTextEdit="1"/>
          </p:cNvSpPr>
          <p:nvPr>
            <p:ph type="sldImg"/>
          </p:nvPr>
        </p:nvSpPr>
        <p:spPr>
          <a:xfrm>
            <a:off x="815975" y="746125"/>
            <a:ext cx="5175250" cy="3725863"/>
          </a:xfrm>
          <a:ln/>
        </p:spPr>
      </p:sp>
      <p:sp>
        <p:nvSpPr>
          <p:cNvPr id="17412" name="Rectangle 3"/>
          <p:cNvSpPr>
            <a:spLocks noGrp="1" noChangeArrowheads="1"/>
          </p:cNvSpPr>
          <p:nvPr>
            <p:ph type="body" idx="1"/>
          </p:nvPr>
        </p:nvSpPr>
        <p:spPr>
          <a:xfrm>
            <a:off x="306461" y="4103692"/>
            <a:ext cx="6265736" cy="4465637"/>
          </a:xfrm>
          <a:noFill/>
        </p:spPr>
        <p:txBody>
          <a:bodyPr/>
          <a:lstStyle/>
          <a:p>
            <a:pPr eaLnBrk="1" hangingPunct="1">
              <a:lnSpc>
                <a:spcPct val="80000"/>
              </a:lnSpc>
            </a:pPr>
            <a:endParaRPr lang="en-US" altLang="ja-JP" sz="1400" dirty="0">
              <a:latin typeface="ＭＳ Ｐゴシック" pitchFamily="50" charset="-128"/>
              <a:ea typeface="ＭＳ Ｐゴシック" pitchFamily="50"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200">
                <a:solidFill>
                  <a:prstClr val="black"/>
                </a:solidFill>
              </a:rPr>
              <a:pPr eaLnBrk="1" hangingPunct="1"/>
              <a:t>93</a:t>
            </a:fld>
            <a:endParaRPr lang="en-US" altLang="ja-JP" sz="1200">
              <a:solidFill>
                <a:prstClr val="black"/>
              </a:solidFill>
            </a:endParaRPr>
          </a:p>
        </p:txBody>
      </p:sp>
      <p:sp>
        <p:nvSpPr>
          <p:cNvPr id="14339" name="Rectangle 2"/>
          <p:cNvSpPr>
            <a:spLocks noGrp="1" noRot="1" noChangeAspect="1" noChangeArrowheads="1" noTextEdit="1"/>
          </p:cNvSpPr>
          <p:nvPr>
            <p:ph type="sldImg"/>
          </p:nvPr>
        </p:nvSpPr>
        <p:spPr>
          <a:xfrm>
            <a:off x="815975" y="746125"/>
            <a:ext cx="5175250" cy="3725863"/>
          </a:xfrm>
          <a:ln/>
        </p:spPr>
      </p:sp>
      <p:sp>
        <p:nvSpPr>
          <p:cNvPr id="14340" name="Rectangle 3"/>
          <p:cNvSpPr>
            <a:spLocks noGrp="1" noChangeArrowheads="1"/>
          </p:cNvSpPr>
          <p:nvPr>
            <p:ph type="body" idx="1"/>
          </p:nvPr>
        </p:nvSpPr>
        <p:spPr>
          <a:xfrm>
            <a:off x="306461" y="4105275"/>
            <a:ext cx="6265736" cy="5473700"/>
          </a:xfrm>
          <a:noFill/>
        </p:spPr>
        <p:txBody>
          <a:bodyPr/>
          <a:lstStyle/>
          <a:p>
            <a:pPr defTabSz="921807" eaLnBrk="1" hangingPunct="1">
              <a:lnSpc>
                <a:spcPct val="80000"/>
              </a:lnSpc>
              <a:defRPr/>
            </a:pPr>
            <a:endParaRPr lang="ja-JP" altLang="en-US" sz="1400" dirty="0">
              <a:solidFill>
                <a:srgbClr val="FF0000"/>
              </a:solidFill>
              <a:latin typeface="ＭＳ Ｐゴシック" pitchFamily="50" charset="-128"/>
              <a:ea typeface="ＭＳ Ｐゴシック" pitchFamily="50"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5975" y="746125"/>
            <a:ext cx="5175250" cy="3725863"/>
          </a:xfrm>
        </p:spPr>
      </p:sp>
      <p:sp>
        <p:nvSpPr>
          <p:cNvPr id="3" name="ノート プレースホルダー 2"/>
          <p:cNvSpPr>
            <a:spLocks noGrp="1"/>
          </p:cNvSpPr>
          <p:nvPr>
            <p:ph type="body" idx="1"/>
          </p:nvPr>
        </p:nvSpPr>
        <p:spPr>
          <a:xfrm>
            <a:off x="306461" y="3960813"/>
            <a:ext cx="6265736" cy="6553472"/>
          </a:xfrm>
        </p:spPr>
        <p:txBody>
          <a:bodyPr/>
          <a:lstStyle/>
          <a:p>
            <a:pPr defTabSz="914340">
              <a:defRPr/>
            </a:pPr>
            <a:endParaRPr lang="ja-JP" altLang="en-US"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srgbClr val="1F497D"/>
                </a:solidFill>
              </a:rPr>
              <a:pPr>
                <a:defRPr/>
              </a:pPr>
              <a:t>94</a:t>
            </a:fld>
            <a:endParaRPr lang="en-US" altLang="ja-JP">
              <a:solidFill>
                <a:srgbClr val="1F497D"/>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5975" y="746125"/>
            <a:ext cx="5175250" cy="3725863"/>
          </a:xfrm>
        </p:spPr>
      </p:sp>
      <p:sp>
        <p:nvSpPr>
          <p:cNvPr id="3" name="ノート プレースホルダー 2"/>
          <p:cNvSpPr>
            <a:spLocks noGrp="1"/>
          </p:cNvSpPr>
          <p:nvPr>
            <p:ph type="body" idx="1"/>
          </p:nvPr>
        </p:nvSpPr>
        <p:spPr>
          <a:xfrm>
            <a:off x="306461" y="3960813"/>
            <a:ext cx="6265736" cy="6553472"/>
          </a:xfrm>
        </p:spPr>
        <p:txBody>
          <a:bodyPr/>
          <a:lstStyle/>
          <a:p>
            <a:pPr marL="0" marR="0" indent="0" algn="l" defTabSz="914340" rtl="0" eaLnBrk="0" fontAlgn="base" latinLnBrk="0" hangingPunct="0">
              <a:lnSpc>
                <a:spcPct val="100000"/>
              </a:lnSpc>
              <a:spcBef>
                <a:spcPct val="30000"/>
              </a:spcBef>
              <a:spcAft>
                <a:spcPct val="0"/>
              </a:spcAft>
              <a:buClrTx/>
              <a:buSzTx/>
              <a:buFontTx/>
              <a:buNone/>
              <a:tabLst/>
              <a:defRPr/>
            </a:pPr>
            <a:endParaRPr lang="ja-JP" altLang="en-US" u="none" dirty="0" smtClean="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srgbClr val="1F497D"/>
                </a:solidFill>
              </a:rPr>
              <a:pPr>
                <a:defRPr/>
              </a:pPr>
              <a:t>95</a:t>
            </a:fld>
            <a:endParaRPr lang="en-US" altLang="ja-JP">
              <a:solidFill>
                <a:srgbClr val="1F497D"/>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5975" y="746125"/>
            <a:ext cx="5175250" cy="3725863"/>
          </a:xfrm>
        </p:spPr>
      </p:sp>
      <p:sp>
        <p:nvSpPr>
          <p:cNvPr id="3" name="ノート プレースホルダー 2"/>
          <p:cNvSpPr>
            <a:spLocks noGrp="1"/>
          </p:cNvSpPr>
          <p:nvPr>
            <p:ph type="body" idx="1"/>
          </p:nvPr>
        </p:nvSpPr>
        <p:spPr>
          <a:xfrm>
            <a:off x="306461" y="3960813"/>
            <a:ext cx="6265736" cy="6553472"/>
          </a:xfrm>
        </p:spPr>
        <p:txBody>
          <a:bodyPr/>
          <a:lstStyle/>
          <a:p>
            <a:pPr defTabSz="914340">
              <a:defRPr/>
            </a:pPr>
            <a:endParaRPr kumimoji="1" lang="en-US" altLang="ja-JP" sz="1200" kern="1200" dirty="0" smtClean="0">
              <a:solidFill>
                <a:schemeClr val="tx1"/>
              </a:solidFill>
              <a:latin typeface="+mn-ea"/>
              <a:ea typeface="ＭＳ Ｐ明朝" pitchFamily="18" charset="-128"/>
              <a:cs typeface="+mn-cs"/>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srgbClr val="1F497D"/>
                </a:solidFill>
              </a:rPr>
              <a:pPr>
                <a:defRPr/>
              </a:pPr>
              <a:t>96</a:t>
            </a:fld>
            <a:endParaRPr lang="en-US" altLang="ja-JP">
              <a:solidFill>
                <a:srgbClr val="1F497D"/>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5975" y="746125"/>
            <a:ext cx="5175250" cy="3725863"/>
          </a:xfrm>
        </p:spPr>
      </p:sp>
      <p:sp>
        <p:nvSpPr>
          <p:cNvPr id="3" name="ノート プレースホルダー 2"/>
          <p:cNvSpPr>
            <a:spLocks noGrp="1"/>
          </p:cNvSpPr>
          <p:nvPr>
            <p:ph type="body" idx="1"/>
          </p:nvPr>
        </p:nvSpPr>
        <p:spPr>
          <a:xfrm>
            <a:off x="306461" y="3960813"/>
            <a:ext cx="6265736" cy="6553472"/>
          </a:xfrm>
        </p:spPr>
        <p:txBody>
          <a:bodyPr/>
          <a:lstStyle/>
          <a:p>
            <a:pPr defTabSz="914340">
              <a:defRPr/>
            </a:pPr>
            <a:endParaRPr lang="ja-JP" altLang="en-US" dirty="0">
              <a:latin typeface="+mn-ea"/>
              <a:ea typeface="+mn-ea"/>
            </a:endParaRPr>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solidFill>
                  <a:srgbClr val="1F497D"/>
                </a:solidFill>
              </a:rPr>
              <a:pPr>
                <a:defRPr/>
              </a:pPr>
              <a:t>97</a:t>
            </a:fld>
            <a:endParaRPr lang="en-US" altLang="ja-JP">
              <a:solidFill>
                <a:srgbClr val="1F497D"/>
              </a:solidFill>
            </a:endParaRPr>
          </a:p>
        </p:txBody>
      </p:sp>
    </p:spTree>
    <p:extLst>
      <p:ext uri="{BB962C8B-B14F-4D97-AF65-F5344CB8AC3E}">
        <p14:creationId xmlns:p14="http://schemas.microsoft.com/office/powerpoint/2010/main" val="13318722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2277" eaLnBrk="0" hangingPunct="0">
              <a:defRPr kumimoji="1" sz="2400">
                <a:solidFill>
                  <a:schemeClr val="tx2"/>
                </a:solidFill>
                <a:latin typeface="Arial" charset="0"/>
                <a:ea typeface="ＭＳ Ｐゴシック" pitchFamily="50" charset="-128"/>
              </a:defRPr>
            </a:lvl1pPr>
            <a:lvl2pPr marL="742901" indent="-285731" defTabSz="922277" eaLnBrk="0" hangingPunct="0">
              <a:defRPr kumimoji="1" sz="2400">
                <a:solidFill>
                  <a:schemeClr val="tx2"/>
                </a:solidFill>
                <a:latin typeface="Arial" charset="0"/>
                <a:ea typeface="ＭＳ Ｐゴシック" pitchFamily="50" charset="-128"/>
              </a:defRPr>
            </a:lvl2pPr>
            <a:lvl3pPr marL="1142925" indent="-228585" defTabSz="922277" eaLnBrk="0" hangingPunct="0">
              <a:defRPr kumimoji="1" sz="2400">
                <a:solidFill>
                  <a:schemeClr val="tx2"/>
                </a:solidFill>
                <a:latin typeface="Arial" charset="0"/>
                <a:ea typeface="ＭＳ Ｐゴシック" pitchFamily="50" charset="-128"/>
              </a:defRPr>
            </a:lvl3pPr>
            <a:lvl4pPr marL="1600095" indent="-228585" defTabSz="922277" eaLnBrk="0" hangingPunct="0">
              <a:defRPr kumimoji="1" sz="2400">
                <a:solidFill>
                  <a:schemeClr val="tx2"/>
                </a:solidFill>
                <a:latin typeface="Arial" charset="0"/>
                <a:ea typeface="ＭＳ Ｐゴシック" pitchFamily="50" charset="-128"/>
              </a:defRPr>
            </a:lvl4pPr>
            <a:lvl5pPr marL="2057265" indent="-228585" defTabSz="922277" eaLnBrk="0" hangingPunct="0">
              <a:defRPr kumimoji="1" sz="2400">
                <a:solidFill>
                  <a:schemeClr val="tx2"/>
                </a:solidFill>
                <a:latin typeface="Arial" charset="0"/>
                <a:ea typeface="ＭＳ Ｐゴシック" pitchFamily="50" charset="-128"/>
              </a:defRPr>
            </a:lvl5pPr>
            <a:lvl6pPr marL="251443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6pPr>
            <a:lvl7pPr marL="297160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7pPr>
            <a:lvl8pPr marL="342877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8pPr>
            <a:lvl9pPr marL="3885945" indent="-228585" algn="ctr" defTabSz="922277" eaLnBrk="0" fontAlgn="base" hangingPunct="0">
              <a:spcBef>
                <a:spcPct val="0"/>
              </a:spcBef>
              <a:spcAft>
                <a:spcPct val="0"/>
              </a:spcAft>
              <a:defRPr kumimoji="1" sz="2400">
                <a:solidFill>
                  <a:schemeClr val="tx2"/>
                </a:solidFill>
                <a:latin typeface="Arial" charset="0"/>
                <a:ea typeface="ＭＳ Ｐゴシック" pitchFamily="50" charset="-128"/>
              </a:defRPr>
            </a:lvl9pPr>
          </a:lstStyle>
          <a:p>
            <a:pPr eaLnBrk="1" hangingPunct="1"/>
            <a:fld id="{A2DE31FA-C429-48C3-A359-5A051B31282E}" type="slidenum">
              <a:rPr lang="en-US" altLang="ja-JP" sz="1200">
                <a:solidFill>
                  <a:prstClr val="black"/>
                </a:solidFill>
              </a:rPr>
              <a:pPr eaLnBrk="1" hangingPunct="1"/>
              <a:t>98</a:t>
            </a:fld>
            <a:endParaRPr lang="en-US" altLang="ja-JP" sz="1200">
              <a:solidFill>
                <a:prstClr val="black"/>
              </a:solidFill>
            </a:endParaRPr>
          </a:p>
        </p:txBody>
      </p:sp>
      <p:sp>
        <p:nvSpPr>
          <p:cNvPr id="14339" name="Rectangle 2"/>
          <p:cNvSpPr>
            <a:spLocks noGrp="1" noRot="1" noChangeAspect="1" noChangeArrowheads="1" noTextEdit="1"/>
          </p:cNvSpPr>
          <p:nvPr>
            <p:ph type="sldImg"/>
          </p:nvPr>
        </p:nvSpPr>
        <p:spPr>
          <a:xfrm>
            <a:off x="815975" y="746125"/>
            <a:ext cx="5175250" cy="3725863"/>
          </a:xfrm>
          <a:ln/>
        </p:spPr>
      </p:sp>
      <p:sp>
        <p:nvSpPr>
          <p:cNvPr id="14340" name="Rectangle 3"/>
          <p:cNvSpPr>
            <a:spLocks noGrp="1" noChangeArrowheads="1"/>
          </p:cNvSpPr>
          <p:nvPr>
            <p:ph type="body" idx="1"/>
          </p:nvPr>
        </p:nvSpPr>
        <p:spPr>
          <a:xfrm>
            <a:off x="306461" y="4105275"/>
            <a:ext cx="6265736" cy="5473700"/>
          </a:xfrm>
          <a:noFill/>
        </p:spPr>
        <p:txBody>
          <a:bodyPr/>
          <a:lstStyle/>
          <a:p>
            <a:pPr defTabSz="921807" eaLnBrk="1" hangingPunct="1">
              <a:lnSpc>
                <a:spcPct val="80000"/>
              </a:lnSpc>
              <a:defRPr/>
            </a:pPr>
            <a:endParaRPr lang="en-US" altLang="ja-JP" sz="1400" dirty="0" smtClean="0">
              <a:latin typeface="ＭＳ Ｐゴシック" pitchFamily="50" charset="-128"/>
              <a:ea typeface="ＭＳ Ｐゴシック" pitchFamily="50"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5975" y="746125"/>
            <a:ext cx="51752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E14D4E-0E5F-4530-B8F0-8BBE230EADCF}" type="slidenum">
              <a:rPr lang="en-US" altLang="ja-JP" smtClean="0">
                <a:solidFill>
                  <a:srgbClr val="1F497D"/>
                </a:solidFill>
              </a:rPr>
              <a:pPr>
                <a:defRPr/>
              </a:pPr>
              <a:t>99</a:t>
            </a:fld>
            <a:endParaRPr lang="en-US" altLang="ja-JP">
              <a:solidFill>
                <a:srgbClr val="1F497D"/>
              </a:solidFill>
            </a:endParaRPr>
          </a:p>
        </p:txBody>
      </p:sp>
    </p:spTree>
    <p:extLst>
      <p:ext uri="{BB962C8B-B14F-4D97-AF65-F5344CB8AC3E}">
        <p14:creationId xmlns:p14="http://schemas.microsoft.com/office/powerpoint/2010/main" val="311118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4688" y="2012950"/>
            <a:ext cx="7651750" cy="1389063"/>
          </a:xfrm>
          <a:prstGeom prst="rect">
            <a:avLst/>
          </a:prstGeom>
        </p:spPr>
        <p:txBody>
          <a:bodyPr lIns="91395" tIns="45699" rIns="91395" bIns="45699"/>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50968" y="3671888"/>
            <a:ext cx="6300787" cy="1655762"/>
          </a:xfrm>
          <a:prstGeom prst="rect">
            <a:avLst/>
          </a:prstGeom>
        </p:spPr>
        <p:txBody>
          <a:bodyPr lIns="91395" tIns="45699" rIns="91395" bIns="45699"/>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5" indent="0" algn="ctr">
              <a:buNone/>
              <a:defRPr>
                <a:solidFill>
                  <a:schemeClr val="tx1">
                    <a:tint val="75000"/>
                  </a:schemeClr>
                </a:solidFill>
              </a:defRPr>
            </a:lvl3pPr>
            <a:lvl4pPr marL="1370946" indent="0" algn="ctr">
              <a:buNone/>
              <a:defRPr>
                <a:solidFill>
                  <a:schemeClr val="tx1">
                    <a:tint val="75000"/>
                  </a:schemeClr>
                </a:solidFill>
              </a:defRPr>
            </a:lvl4pPr>
            <a:lvl5pPr marL="1827929" indent="0" algn="ctr">
              <a:buNone/>
              <a:defRPr>
                <a:solidFill>
                  <a:schemeClr val="tx1">
                    <a:tint val="75000"/>
                  </a:schemeClr>
                </a:solidFill>
              </a:defRPr>
            </a:lvl5pPr>
            <a:lvl6pPr marL="2284910" indent="0" algn="ctr">
              <a:buNone/>
              <a:defRPr>
                <a:solidFill>
                  <a:schemeClr val="tx1">
                    <a:tint val="75000"/>
                  </a:schemeClr>
                </a:solidFill>
              </a:defRPr>
            </a:lvl6pPr>
            <a:lvl7pPr marL="2741892" indent="0" algn="ctr">
              <a:buNone/>
              <a:defRPr>
                <a:solidFill>
                  <a:schemeClr val="tx1">
                    <a:tint val="75000"/>
                  </a:schemeClr>
                </a:solidFill>
              </a:defRPr>
            </a:lvl7pPr>
            <a:lvl8pPr marL="3198874" indent="0" algn="ctr">
              <a:buNone/>
              <a:defRPr>
                <a:solidFill>
                  <a:schemeClr val="tx1">
                    <a:tint val="75000"/>
                  </a:schemeClr>
                </a:solidFill>
              </a:defRPr>
            </a:lvl8pPr>
            <a:lvl9pPr marL="365585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1864796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5" y="258763"/>
            <a:ext cx="8101013" cy="1081087"/>
          </a:xfrm>
          <a:prstGeom prst="rect">
            <a:avLst/>
          </a:prstGeom>
        </p:spPr>
        <p:txBody>
          <a:bodyPr lIns="91395" tIns="45699" rIns="91395" bIns="45699"/>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0855" y="1511305"/>
            <a:ext cx="8101013" cy="4276725"/>
          </a:xfrm>
          <a:prstGeom prst="rect">
            <a:avLst/>
          </a:prstGeom>
        </p:spPr>
        <p:txBody>
          <a:bodyPr vert="eaVert" lIns="91395" tIns="45699" rIns="91395" bIns="45699"/>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2727164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7805" y="258763"/>
            <a:ext cx="2024063" cy="5529262"/>
          </a:xfrm>
          <a:prstGeom prst="rect">
            <a:avLst/>
          </a:prstGeom>
        </p:spPr>
        <p:txBody>
          <a:bodyPr vert="eaVert" lIns="91395" tIns="45699" rIns="91395" bIns="45699"/>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0850" y="258763"/>
            <a:ext cx="5924550" cy="5529262"/>
          </a:xfrm>
          <a:prstGeom prst="rect">
            <a:avLst/>
          </a:prstGeom>
        </p:spPr>
        <p:txBody>
          <a:bodyPr vert="eaVert" lIns="91395" tIns="45699" rIns="91395" bIns="45699"/>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3794711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66743" y="109538"/>
            <a:ext cx="7875587" cy="476250"/>
          </a:xfrm>
          <a:prstGeom prst="rect">
            <a:avLst/>
          </a:prstGeom>
        </p:spPr>
        <p:txBody>
          <a:bodyPr lIns="91395" tIns="45699" rIns="91395" bIns="45699"/>
          <a:lstStyle/>
          <a:p>
            <a:r>
              <a:rPr lang="ja-JP" altLang="en-US" smtClean="0"/>
              <a:t>マスター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E82EE7A0-DDEF-4C5D-8F81-738122B5B252}"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9208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fld id="{72E6F8F6-3B0D-47C4-92FC-E66614202CC4}" type="slidenum">
              <a:rPr lang="en-US" altLang="ja-JP">
                <a:solidFill>
                  <a:srgbClr val="000000"/>
                </a:solidFill>
              </a:rPr>
              <a:pPr>
                <a:defRPr/>
              </a:pPr>
              <a:t>‹#›</a:t>
            </a:fld>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68384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7218" y="722313"/>
            <a:ext cx="7877175" cy="4965700"/>
          </a:xfrm>
          <a:prstGeom prst="rect">
            <a:avLst/>
          </a:prstGeom>
        </p:spPr>
        <p:txBody>
          <a:bodyPr lIns="91395" tIns="45699" rIns="91395" bIns="45699"/>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48B908B1-36A6-46D6-A729-2BEE8BFDAE90}"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7632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66743" y="109538"/>
            <a:ext cx="7875587" cy="476250"/>
          </a:xfrm>
          <a:prstGeom prst="rect">
            <a:avLst/>
          </a:prstGeom>
        </p:spPr>
        <p:txBody>
          <a:bodyPr lIns="91395" tIns="45699" rIns="91395" bIns="45699"/>
          <a:lstStyle/>
          <a:p>
            <a:r>
              <a:rPr lang="ja-JP" altLang="en-US" smtClean="0"/>
              <a:t>マスター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65F1185B-3598-42ED-87FA-A884FAE5016C}"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4536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66743" y="109538"/>
            <a:ext cx="7875587" cy="476250"/>
          </a:xfrm>
          <a:prstGeom prst="rect">
            <a:avLst/>
          </a:prstGeom>
        </p:spPr>
        <p:txBody>
          <a:bodyPr lIns="91395" tIns="45699" rIns="91395" bIns="45699"/>
          <a:lstStyle/>
          <a:p>
            <a:r>
              <a:rPr lang="ja-JP" altLang="en-US" dirty="0" smtClean="0"/>
              <a:t>マスター タイトルの書式設定</a:t>
            </a:r>
            <a:endParaRPr lang="ja-JP" altLang="en-US" dirty="0"/>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794C47C0-A1D9-4259-A851-2387883B6D1F}"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8457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7218" y="722313"/>
            <a:ext cx="7877175" cy="4965700"/>
          </a:xfrm>
          <a:prstGeom prst="rect">
            <a:avLst/>
          </a:prstGeom>
        </p:spPr>
        <p:txBody>
          <a:bodyPr lIns="91395" tIns="45699" rIns="91395" bIns="45699"/>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r>
              <a:rPr lang="en-US" altLang="ja-JP">
                <a:solidFill>
                  <a:srgbClr val="000000"/>
                </a:solidFill>
              </a:rPr>
              <a:t>2013/8/29</a:t>
            </a:r>
          </a:p>
        </p:txBody>
      </p:sp>
      <p:sp>
        <p:nvSpPr>
          <p:cNvPr id="5" name="Rectangle 11"/>
          <p:cNvSpPr>
            <a:spLocks noGrp="1" noChangeArrowheads="1"/>
          </p:cNvSpPr>
          <p:nvPr>
            <p:ph type="ftr" sz="quarter" idx="11"/>
          </p:nvPr>
        </p:nvSpPr>
        <p:spPr>
          <a:ln/>
        </p:spPr>
        <p:txBody>
          <a:bodyPr/>
          <a:lstStyle>
            <a:lvl1pPr>
              <a:defRPr/>
            </a:lvl1pPr>
          </a:lstStyle>
          <a:p>
            <a:pPr>
              <a:defRPr/>
            </a:pPr>
            <a:fld id="{B28710E8-0BB8-4219-9C41-7B7ED2AA8892}"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4154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7218" y="722313"/>
            <a:ext cx="7877175" cy="4965700"/>
          </a:xfrm>
          <a:prstGeom prst="rect">
            <a:avLst/>
          </a:prstGeom>
        </p:spPr>
        <p:txBody>
          <a:bodyPr lIns="91395" tIns="45699" rIns="91395" bIns="45699"/>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19987522-F785-4630-B497-ABED1B674D7B}"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179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5085" y="2013055"/>
            <a:ext cx="7650956" cy="138903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50169" y="3672099"/>
            <a:ext cx="6300788" cy="1656045"/>
          </a:xfrm>
        </p:spPr>
        <p:txBody>
          <a:bodyPr/>
          <a:lstStyle>
            <a:lvl1pPr marL="0" indent="0" algn="ctr">
              <a:buNone/>
              <a:defRPr/>
            </a:lvl1pPr>
            <a:lvl2pPr marL="442084" indent="0" algn="ctr">
              <a:buNone/>
              <a:defRPr/>
            </a:lvl2pPr>
            <a:lvl3pPr marL="884169" indent="0" algn="ctr">
              <a:buNone/>
              <a:defRPr/>
            </a:lvl3pPr>
            <a:lvl4pPr marL="1326253" indent="0" algn="ctr">
              <a:buNone/>
              <a:defRPr/>
            </a:lvl4pPr>
            <a:lvl5pPr marL="1768337" indent="0" algn="ctr">
              <a:buNone/>
              <a:defRPr/>
            </a:lvl5pPr>
            <a:lvl6pPr marL="2210423" indent="0" algn="ctr">
              <a:buNone/>
              <a:defRPr/>
            </a:lvl6pPr>
            <a:lvl7pPr marL="2652507" indent="0" algn="ctr">
              <a:buNone/>
              <a:defRPr/>
            </a:lvl7pPr>
            <a:lvl8pPr marL="3094592" indent="0" algn="ctr">
              <a:buNone/>
              <a:defRPr/>
            </a:lvl8pPr>
            <a:lvl9pPr marL="3536676" indent="0" algn="ctr">
              <a:buNone/>
              <a:defRPr/>
            </a:lvl9pPr>
          </a:lstStyle>
          <a:p>
            <a:r>
              <a:rPr lang="ja-JP" altLang="en-US" smtClean="0"/>
              <a:t>マスタ サブタイトルの書式設定</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0A346F88-10FE-4871-8CAC-9F7CCE571F6B}"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xfrm>
            <a:off x="6768814" y="5893682"/>
            <a:ext cx="1950244" cy="450012"/>
          </a:xfrm>
          <a:ln/>
        </p:spPr>
        <p:txBody>
          <a:bodyPr/>
          <a:lstStyle>
            <a:lvl1pPr>
              <a:defRPr sz="1700"/>
            </a:lvl1pPr>
          </a:lstStyle>
          <a:p>
            <a:pPr>
              <a:defRPr/>
            </a:pPr>
            <a:fld id="{F403FD41-B572-42EB-A156-4A5104C739C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121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5" y="258763"/>
            <a:ext cx="8101013" cy="1081087"/>
          </a:xfrm>
          <a:prstGeom prst="rect">
            <a:avLst/>
          </a:prstGeom>
        </p:spPr>
        <p:txBody>
          <a:bodyPr lIns="91395" tIns="45699" rIns="91395" bIns="45699"/>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0855" y="1511305"/>
            <a:ext cx="8101013" cy="4276725"/>
          </a:xfrm>
          <a:prstGeom prst="rect">
            <a:avLst/>
          </a:prstGeom>
        </p:spPr>
        <p:txBody>
          <a:bodyPr lIns="91395" tIns="45699" rIns="91395" bIns="45699"/>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3119463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0B581BA3-8981-4C68-8F01-1F343F5309E8}"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xfrm>
            <a:off x="6768814" y="5893682"/>
            <a:ext cx="1950244" cy="450012"/>
          </a:xfrm>
          <a:ln/>
        </p:spPr>
        <p:txBody>
          <a:bodyPr/>
          <a:lstStyle>
            <a:lvl1pPr>
              <a:defRPr sz="1700"/>
            </a:lvl1pPr>
          </a:lstStyle>
          <a:p>
            <a:pPr>
              <a:defRPr/>
            </a:pPr>
            <a:fld id="{5C2D72AB-5F61-464D-AA28-BC6FEF3D4548}"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7749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1027" y="4164118"/>
            <a:ext cx="7650956" cy="1287035"/>
          </a:xfrm>
        </p:spPr>
        <p:txBody>
          <a:bodyPr anchor="t"/>
          <a:lstStyle>
            <a:lvl1pPr algn="l">
              <a:defRPr sz="39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11027" y="2746575"/>
            <a:ext cx="7650956" cy="1417538"/>
          </a:xfrm>
        </p:spPr>
        <p:txBody>
          <a:bodyPr anchor="b"/>
          <a:lstStyle>
            <a:lvl1pPr marL="0" indent="0">
              <a:buNone/>
              <a:defRPr sz="1900"/>
            </a:lvl1pPr>
            <a:lvl2pPr marL="442084" indent="0">
              <a:buNone/>
              <a:defRPr sz="1700"/>
            </a:lvl2pPr>
            <a:lvl3pPr marL="884169" indent="0">
              <a:buNone/>
              <a:defRPr sz="1500"/>
            </a:lvl3pPr>
            <a:lvl4pPr marL="1326253" indent="0">
              <a:buNone/>
              <a:defRPr sz="1400"/>
            </a:lvl4pPr>
            <a:lvl5pPr marL="1768337" indent="0">
              <a:buNone/>
              <a:defRPr sz="1400"/>
            </a:lvl5pPr>
            <a:lvl6pPr marL="2210423" indent="0">
              <a:buNone/>
              <a:defRPr sz="1400"/>
            </a:lvl6pPr>
            <a:lvl7pPr marL="2652507" indent="0">
              <a:buNone/>
              <a:defRPr sz="1400"/>
            </a:lvl7pPr>
            <a:lvl8pPr marL="3094592" indent="0">
              <a:buNone/>
              <a:defRPr sz="1400"/>
            </a:lvl8pPr>
            <a:lvl9pPr marL="3536676" indent="0">
              <a:buNone/>
              <a:defRPr sz="1400"/>
            </a:lvl9pPr>
          </a:lstStyle>
          <a:p>
            <a:pPr lvl="0"/>
            <a:r>
              <a:rPr lang="ja-JP" altLang="en-US" smtClean="0"/>
              <a:t>マスタ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87ED2901-A2AC-4CCA-9AF1-53B5205BD501}"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A7A7A8A2-C3F7-4747-AC26-B38EBAC797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2263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557888"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0884"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478464AC-4E9E-4784-8ACE-100FB235AF7F}"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FF3BEE54-BDF6-480C-A734-6F2DD25CC2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783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0061" y="259509"/>
            <a:ext cx="8101013" cy="1080029"/>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0056" y="1450540"/>
            <a:ext cx="3977060" cy="604516"/>
          </a:xfrm>
        </p:spPr>
        <p:txBody>
          <a:bodyPr anchor="b"/>
          <a:lstStyle>
            <a:lvl1pPr marL="0" indent="0">
              <a:buNone/>
              <a:defRPr sz="2300" b="1"/>
            </a:lvl1pPr>
            <a:lvl2pPr marL="442084" indent="0">
              <a:buNone/>
              <a:defRPr sz="1900" b="1"/>
            </a:lvl2pPr>
            <a:lvl3pPr marL="884169" indent="0">
              <a:buNone/>
              <a:defRPr sz="1700" b="1"/>
            </a:lvl3pPr>
            <a:lvl4pPr marL="1326253" indent="0">
              <a:buNone/>
              <a:defRPr sz="1500" b="1"/>
            </a:lvl4pPr>
            <a:lvl5pPr marL="1768337" indent="0">
              <a:buNone/>
              <a:defRPr sz="1500" b="1"/>
            </a:lvl5pPr>
            <a:lvl6pPr marL="2210423" indent="0">
              <a:buNone/>
              <a:defRPr sz="1500" b="1"/>
            </a:lvl6pPr>
            <a:lvl7pPr marL="2652507" indent="0">
              <a:buNone/>
              <a:defRPr sz="1500" b="1"/>
            </a:lvl7pPr>
            <a:lvl8pPr marL="3094592" indent="0">
              <a:buNone/>
              <a:defRPr sz="1500" b="1"/>
            </a:lvl8pPr>
            <a:lvl9pPr marL="3536676"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0056" y="2055058"/>
            <a:ext cx="3977060"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572447" y="1450540"/>
            <a:ext cx="3978622" cy="604516"/>
          </a:xfrm>
        </p:spPr>
        <p:txBody>
          <a:bodyPr anchor="b"/>
          <a:lstStyle>
            <a:lvl1pPr marL="0" indent="0">
              <a:buNone/>
              <a:defRPr sz="2300" b="1"/>
            </a:lvl1pPr>
            <a:lvl2pPr marL="442084" indent="0">
              <a:buNone/>
              <a:defRPr sz="1900" b="1"/>
            </a:lvl2pPr>
            <a:lvl3pPr marL="884169" indent="0">
              <a:buNone/>
              <a:defRPr sz="1700" b="1"/>
            </a:lvl3pPr>
            <a:lvl4pPr marL="1326253" indent="0">
              <a:buNone/>
              <a:defRPr sz="1500" b="1"/>
            </a:lvl4pPr>
            <a:lvl5pPr marL="1768337" indent="0">
              <a:buNone/>
              <a:defRPr sz="1500" b="1"/>
            </a:lvl5pPr>
            <a:lvl6pPr marL="2210423" indent="0">
              <a:buNone/>
              <a:defRPr sz="1500" b="1"/>
            </a:lvl6pPr>
            <a:lvl7pPr marL="2652507" indent="0">
              <a:buNone/>
              <a:defRPr sz="1500" b="1"/>
            </a:lvl7pPr>
            <a:lvl8pPr marL="3094592" indent="0">
              <a:buNone/>
              <a:defRPr sz="1500" b="1"/>
            </a:lvl8pPr>
            <a:lvl9pPr marL="3536676"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572447" y="2055058"/>
            <a:ext cx="3978622"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fld id="{4EEC069C-C013-4279-9D21-41A244D5AAA8}" type="slidenum">
              <a:rPr lang="en-US" altLang="ja-JP">
                <a:solidFill>
                  <a:srgbClr val="000000"/>
                </a:solidFill>
              </a:rPr>
              <a:pPr>
                <a:defRPr/>
              </a:pPr>
              <a:t>‹#›</a:t>
            </a:fld>
            <a:endParaRPr lang="en-US" altLang="ja-JP">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E9C9B38A-1183-4384-8118-FC8D1006E29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97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AB0AD125-405A-4431-8B49-0D2DC4A66475}"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6888CD03-2746-41D7-9095-41BF12F4236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243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fld id="{530AD0A1-0C8D-4B87-ADE8-2654B59F8D31}" type="slidenum">
              <a:rPr lang="en-US" altLang="ja-JP">
                <a:solidFill>
                  <a:srgbClr val="000000"/>
                </a:solidFill>
              </a:rPr>
              <a:pPr>
                <a:defRPr/>
              </a:pPr>
              <a:t>‹#›</a:t>
            </a:fld>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8CCDAAF0-CEA2-44F0-9E6C-E67C6ED369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824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062" y="258007"/>
            <a:ext cx="2961308" cy="1098030"/>
          </a:xfrm>
        </p:spPr>
        <p:txBody>
          <a:bodyPr/>
          <a:lstStyle>
            <a:lvl1pPr algn="l">
              <a:defRPr sz="1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19195" y="258007"/>
            <a:ext cx="5031879" cy="553065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0062" y="1356037"/>
            <a:ext cx="2961308" cy="4432620"/>
          </a:xfrm>
        </p:spPr>
        <p:txBody>
          <a:bodyPr/>
          <a:lstStyle>
            <a:lvl1pPr marL="0" indent="0">
              <a:buNone/>
              <a:defRPr sz="1400"/>
            </a:lvl1pPr>
            <a:lvl2pPr marL="442084" indent="0">
              <a:buNone/>
              <a:defRPr sz="1200"/>
            </a:lvl2pPr>
            <a:lvl3pPr marL="884169" indent="0">
              <a:buNone/>
              <a:defRPr sz="1000"/>
            </a:lvl3pPr>
            <a:lvl4pPr marL="1326253" indent="0">
              <a:buNone/>
              <a:defRPr sz="900"/>
            </a:lvl4pPr>
            <a:lvl5pPr marL="1768337" indent="0">
              <a:buNone/>
              <a:defRPr sz="900"/>
            </a:lvl5pPr>
            <a:lvl6pPr marL="2210423" indent="0">
              <a:buNone/>
              <a:defRPr sz="900"/>
            </a:lvl6pPr>
            <a:lvl7pPr marL="2652507" indent="0">
              <a:buNone/>
              <a:defRPr sz="900"/>
            </a:lvl7pPr>
            <a:lvl8pPr marL="3094592" indent="0">
              <a:buNone/>
              <a:defRPr sz="900"/>
            </a:lvl8pPr>
            <a:lvl9pPr marL="3536676" indent="0">
              <a:buNone/>
              <a:defRPr sz="900"/>
            </a:lvl9pPr>
          </a:lstStyle>
          <a:p>
            <a:pPr lvl="0"/>
            <a:r>
              <a:rPr lang="ja-JP" altLang="en-US" smtClean="0"/>
              <a:t>マスタ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A41FCDF7-CE26-4671-A12F-25AC71FD9620}"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FDE35AB-CFB4-4182-9C4D-6C94738DCF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2637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64284" y="4536122"/>
            <a:ext cx="5400675" cy="535515"/>
          </a:xfrm>
        </p:spPr>
        <p:txBody>
          <a:bodyPr/>
          <a:lstStyle>
            <a:lvl1pPr algn="l">
              <a:defRPr sz="1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64284" y="579018"/>
            <a:ext cx="5400675" cy="3888105"/>
          </a:xfrm>
        </p:spPr>
        <p:txBody>
          <a:bodyPr/>
          <a:lstStyle>
            <a:lvl1pPr marL="0" indent="0">
              <a:buNone/>
              <a:defRPr sz="3100"/>
            </a:lvl1pPr>
            <a:lvl2pPr marL="442084" indent="0">
              <a:buNone/>
              <a:defRPr sz="2700"/>
            </a:lvl2pPr>
            <a:lvl3pPr marL="884169" indent="0">
              <a:buNone/>
              <a:defRPr sz="2300"/>
            </a:lvl3pPr>
            <a:lvl4pPr marL="1326253" indent="0">
              <a:buNone/>
              <a:defRPr sz="1900"/>
            </a:lvl4pPr>
            <a:lvl5pPr marL="1768337" indent="0">
              <a:buNone/>
              <a:defRPr sz="1900"/>
            </a:lvl5pPr>
            <a:lvl6pPr marL="2210423" indent="0">
              <a:buNone/>
              <a:defRPr sz="1900"/>
            </a:lvl6pPr>
            <a:lvl7pPr marL="2652507" indent="0">
              <a:buNone/>
              <a:defRPr sz="1900"/>
            </a:lvl7pPr>
            <a:lvl8pPr marL="3094592" indent="0">
              <a:buNone/>
              <a:defRPr sz="1900"/>
            </a:lvl8pPr>
            <a:lvl9pPr marL="3536676" indent="0">
              <a:buNone/>
              <a:defRPr sz="1900"/>
            </a:lvl9pPr>
          </a:lstStyle>
          <a:p>
            <a:pPr lvl="0"/>
            <a:endParaRPr lang="ja-JP" altLang="en-US" noProof="0" smtClean="0"/>
          </a:p>
        </p:txBody>
      </p:sp>
      <p:sp>
        <p:nvSpPr>
          <p:cNvPr id="4" name="テキスト プレースホルダ 3"/>
          <p:cNvSpPr>
            <a:spLocks noGrp="1"/>
          </p:cNvSpPr>
          <p:nvPr>
            <p:ph type="body" sz="half" idx="2"/>
          </p:nvPr>
        </p:nvSpPr>
        <p:spPr>
          <a:xfrm>
            <a:off x="1764284" y="5071637"/>
            <a:ext cx="5400675" cy="760520"/>
          </a:xfrm>
        </p:spPr>
        <p:txBody>
          <a:bodyPr/>
          <a:lstStyle>
            <a:lvl1pPr marL="0" indent="0">
              <a:buNone/>
              <a:defRPr sz="1400"/>
            </a:lvl1pPr>
            <a:lvl2pPr marL="442084" indent="0">
              <a:buNone/>
              <a:defRPr sz="1200"/>
            </a:lvl2pPr>
            <a:lvl3pPr marL="884169" indent="0">
              <a:buNone/>
              <a:defRPr sz="1000"/>
            </a:lvl3pPr>
            <a:lvl4pPr marL="1326253" indent="0">
              <a:buNone/>
              <a:defRPr sz="900"/>
            </a:lvl4pPr>
            <a:lvl5pPr marL="1768337" indent="0">
              <a:buNone/>
              <a:defRPr sz="900"/>
            </a:lvl5pPr>
            <a:lvl6pPr marL="2210423" indent="0">
              <a:buNone/>
              <a:defRPr sz="900"/>
            </a:lvl6pPr>
            <a:lvl7pPr marL="2652507" indent="0">
              <a:buNone/>
              <a:defRPr sz="900"/>
            </a:lvl7pPr>
            <a:lvl8pPr marL="3094592" indent="0">
              <a:buNone/>
              <a:defRPr sz="900"/>
            </a:lvl8pPr>
            <a:lvl9pPr marL="3536676" indent="0">
              <a:buNone/>
              <a:defRPr sz="900"/>
            </a:lvl9pPr>
          </a:lstStyle>
          <a:p>
            <a:pPr lvl="0"/>
            <a:r>
              <a:rPr lang="ja-JP" altLang="en-US" smtClean="0"/>
              <a:t>マスタ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A5F06A25-D398-4BE8-B143-CE9A773D4198}"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80FC666-5C2F-4DB5-8E8C-53B233C9C7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671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0B2ADB0D-3771-43C5-AB65-E73BF2587D4C}"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A04ABCA0-2506-4733-AEB4-7A250C950B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4056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1122" y="109504"/>
            <a:ext cx="1970558" cy="55786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57883" y="109504"/>
            <a:ext cx="5763220" cy="55786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D33F4C1B-FB61-4871-89A4-1ECC49E7DF90}"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0858153-8FFC-4FA7-B2F7-F5748B70AD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6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1200" y="4164016"/>
            <a:ext cx="7650163" cy="1287462"/>
          </a:xfrm>
          <a:prstGeom prst="rect">
            <a:avLst/>
          </a:prstGeom>
        </p:spPr>
        <p:txBody>
          <a:bodyPr lIns="91395" tIns="45699" rIns="91395" bIns="45699"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11200" y="2746380"/>
            <a:ext cx="7650163" cy="1417638"/>
          </a:xfrm>
          <a:prstGeom prst="rect">
            <a:avLst/>
          </a:prstGeom>
        </p:spPr>
        <p:txBody>
          <a:bodyPr lIns="91395" tIns="45699" rIns="91395" bIns="45699"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5" indent="0">
              <a:buNone/>
              <a:defRPr sz="1600">
                <a:solidFill>
                  <a:schemeClr val="tx1">
                    <a:tint val="75000"/>
                  </a:schemeClr>
                </a:solidFill>
              </a:defRPr>
            </a:lvl3pPr>
            <a:lvl4pPr marL="1370946" indent="0">
              <a:buNone/>
              <a:defRPr sz="1400">
                <a:solidFill>
                  <a:schemeClr val="tx1">
                    <a:tint val="75000"/>
                  </a:schemeClr>
                </a:solidFill>
              </a:defRPr>
            </a:lvl4pPr>
            <a:lvl5pPr marL="1827929" indent="0">
              <a:buNone/>
              <a:defRPr sz="1400">
                <a:solidFill>
                  <a:schemeClr val="tx1">
                    <a:tint val="75000"/>
                  </a:schemeClr>
                </a:solidFill>
              </a:defRPr>
            </a:lvl5pPr>
            <a:lvl6pPr marL="2284910" indent="0">
              <a:buNone/>
              <a:defRPr sz="1400">
                <a:solidFill>
                  <a:schemeClr val="tx1">
                    <a:tint val="75000"/>
                  </a:schemeClr>
                </a:solidFill>
              </a:defRPr>
            </a:lvl6pPr>
            <a:lvl7pPr marL="2741892" indent="0">
              <a:buNone/>
              <a:defRPr sz="1400">
                <a:solidFill>
                  <a:schemeClr val="tx1">
                    <a:tint val="75000"/>
                  </a:schemeClr>
                </a:solidFill>
              </a:defRPr>
            </a:lvl7pPr>
            <a:lvl8pPr marL="3198874" indent="0">
              <a:buNone/>
              <a:defRPr sz="1400">
                <a:solidFill>
                  <a:schemeClr val="tx1">
                    <a:tint val="75000"/>
                  </a:schemeClr>
                </a:solidFill>
              </a:defRPr>
            </a:lvl8pPr>
            <a:lvl9pPr marL="365585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1082206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65696" y="109509"/>
            <a:ext cx="7875984" cy="4770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57888" y="723020"/>
            <a:ext cx="3862983" cy="4965134"/>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0884" y="723020"/>
            <a:ext cx="3862983" cy="4965134"/>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49B4C35E-55C4-49FF-85EF-9D7ADE7206FD}"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694CCB8-2AE9-4F15-B67E-495AB1F9CF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705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19987522-F785-4630-B497-ABED1B674D7B}"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0116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5085" y="2013055"/>
            <a:ext cx="7650956" cy="1389038"/>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50169" y="3672099"/>
            <a:ext cx="6300788" cy="1656045"/>
          </a:xfrm>
        </p:spPr>
        <p:txBody>
          <a:bodyPr/>
          <a:lstStyle>
            <a:lvl1pPr marL="0" indent="0" algn="ctr">
              <a:buNone/>
              <a:defRPr/>
            </a:lvl1pPr>
            <a:lvl2pPr marL="442169" indent="0" algn="ctr">
              <a:buNone/>
              <a:defRPr/>
            </a:lvl2pPr>
            <a:lvl3pPr marL="884337" indent="0" algn="ctr">
              <a:buNone/>
              <a:defRPr/>
            </a:lvl3pPr>
            <a:lvl4pPr marL="1326506" indent="0" algn="ctr">
              <a:buNone/>
              <a:defRPr/>
            </a:lvl4pPr>
            <a:lvl5pPr marL="1768674" indent="0" algn="ctr">
              <a:buNone/>
              <a:defRPr/>
            </a:lvl5pPr>
            <a:lvl6pPr marL="2210845" indent="0" algn="ctr">
              <a:buNone/>
              <a:defRPr/>
            </a:lvl6pPr>
            <a:lvl7pPr marL="2653013" indent="0" algn="ctr">
              <a:buNone/>
              <a:defRPr/>
            </a:lvl7pPr>
            <a:lvl8pPr marL="3095182" indent="0" algn="ctr">
              <a:buNone/>
              <a:defRPr/>
            </a:lvl8pPr>
            <a:lvl9pPr marL="3537350"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6C3D6F0D-EBB8-4E1D-B1C7-58D247C71CC6}"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C0E74CB-1020-4232-8263-147586AC38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1317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7174D455-D3C8-4CA1-B045-B78B99C3C001}"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EAD1E40-83D7-493F-B627-91352898C6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73127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1027" y="4164116"/>
            <a:ext cx="7650956" cy="1287035"/>
          </a:xfrm>
        </p:spPr>
        <p:txBody>
          <a:bodyPr anchor="t"/>
          <a:lstStyle>
            <a:lvl1pPr algn="l">
              <a:defRPr sz="39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11027" y="2746575"/>
            <a:ext cx="7650956" cy="1417538"/>
          </a:xfrm>
        </p:spPr>
        <p:txBody>
          <a:bodyPr anchor="b"/>
          <a:lstStyle>
            <a:lvl1pPr marL="0" indent="0">
              <a:buNone/>
              <a:defRPr sz="1900"/>
            </a:lvl1pPr>
            <a:lvl2pPr marL="442169" indent="0">
              <a:buNone/>
              <a:defRPr sz="1700"/>
            </a:lvl2pPr>
            <a:lvl3pPr marL="884337" indent="0">
              <a:buNone/>
              <a:defRPr sz="1500"/>
            </a:lvl3pPr>
            <a:lvl4pPr marL="1326506" indent="0">
              <a:buNone/>
              <a:defRPr sz="1400"/>
            </a:lvl4pPr>
            <a:lvl5pPr marL="1768674" indent="0">
              <a:buNone/>
              <a:defRPr sz="1400"/>
            </a:lvl5pPr>
            <a:lvl6pPr marL="2210845" indent="0">
              <a:buNone/>
              <a:defRPr sz="1400"/>
            </a:lvl6pPr>
            <a:lvl7pPr marL="2653013" indent="0">
              <a:buNone/>
              <a:defRPr sz="1400"/>
            </a:lvl7pPr>
            <a:lvl8pPr marL="3095182" indent="0">
              <a:buNone/>
              <a:defRPr sz="1400"/>
            </a:lvl8pPr>
            <a:lvl9pPr marL="3537350" indent="0">
              <a:buNone/>
              <a:defRPr sz="1400"/>
            </a:lvl9pPr>
          </a:lstStyle>
          <a:p>
            <a:pPr lvl="0"/>
            <a:r>
              <a:rPr lang="ja-JP" altLang="en-US" smtClean="0"/>
              <a:t>マスター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2692BEF0-F67C-432D-A965-6B17B393FA6B}"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937A781-9946-44AB-867B-B65CA10BD1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62735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57886"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0884"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10690A68-B16F-4170-BF5B-9054E9BB887E}"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BCE4AAF-D37A-47AE-8800-A6F13BD4BDD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5638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0059" y="259509"/>
            <a:ext cx="8101013" cy="1080029"/>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0056" y="1450540"/>
            <a:ext cx="3977060" cy="604516"/>
          </a:xfrm>
        </p:spPr>
        <p:txBody>
          <a:bodyPr anchor="b"/>
          <a:lstStyle>
            <a:lvl1pPr marL="0" indent="0">
              <a:buNone/>
              <a:defRPr sz="2300" b="1"/>
            </a:lvl1pPr>
            <a:lvl2pPr marL="442169" indent="0">
              <a:buNone/>
              <a:defRPr sz="1900" b="1"/>
            </a:lvl2pPr>
            <a:lvl3pPr marL="884337" indent="0">
              <a:buNone/>
              <a:defRPr sz="1700" b="1"/>
            </a:lvl3pPr>
            <a:lvl4pPr marL="1326506" indent="0">
              <a:buNone/>
              <a:defRPr sz="1500" b="1"/>
            </a:lvl4pPr>
            <a:lvl5pPr marL="1768674" indent="0">
              <a:buNone/>
              <a:defRPr sz="1500" b="1"/>
            </a:lvl5pPr>
            <a:lvl6pPr marL="2210845" indent="0">
              <a:buNone/>
              <a:defRPr sz="1500" b="1"/>
            </a:lvl6pPr>
            <a:lvl7pPr marL="2653013" indent="0">
              <a:buNone/>
              <a:defRPr sz="1500" b="1"/>
            </a:lvl7pPr>
            <a:lvl8pPr marL="3095182" indent="0">
              <a:buNone/>
              <a:defRPr sz="1500" b="1"/>
            </a:lvl8pPr>
            <a:lvl9pPr marL="3537350" indent="0">
              <a:buNone/>
              <a:defRPr sz="15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0056" y="2055058"/>
            <a:ext cx="3977060"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572447" y="1450540"/>
            <a:ext cx="3978622" cy="604516"/>
          </a:xfrm>
        </p:spPr>
        <p:txBody>
          <a:bodyPr anchor="b"/>
          <a:lstStyle>
            <a:lvl1pPr marL="0" indent="0">
              <a:buNone/>
              <a:defRPr sz="2300" b="1"/>
            </a:lvl1pPr>
            <a:lvl2pPr marL="442169" indent="0">
              <a:buNone/>
              <a:defRPr sz="1900" b="1"/>
            </a:lvl2pPr>
            <a:lvl3pPr marL="884337" indent="0">
              <a:buNone/>
              <a:defRPr sz="1700" b="1"/>
            </a:lvl3pPr>
            <a:lvl4pPr marL="1326506" indent="0">
              <a:buNone/>
              <a:defRPr sz="1500" b="1"/>
            </a:lvl4pPr>
            <a:lvl5pPr marL="1768674" indent="0">
              <a:buNone/>
              <a:defRPr sz="1500" b="1"/>
            </a:lvl5pPr>
            <a:lvl6pPr marL="2210845" indent="0">
              <a:buNone/>
              <a:defRPr sz="1500" b="1"/>
            </a:lvl6pPr>
            <a:lvl7pPr marL="2653013" indent="0">
              <a:buNone/>
              <a:defRPr sz="1500" b="1"/>
            </a:lvl7pPr>
            <a:lvl8pPr marL="3095182" indent="0">
              <a:buNone/>
              <a:defRPr sz="1500" b="1"/>
            </a:lvl8pPr>
            <a:lvl9pPr marL="3537350" indent="0">
              <a:buNone/>
              <a:defRPr sz="15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572447" y="2055058"/>
            <a:ext cx="3978622"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fld id="{6B98998E-D9B8-4C8D-8BA3-8F24A021BF08}" type="slidenum">
              <a:rPr lang="en-US" altLang="ja-JP">
                <a:solidFill>
                  <a:srgbClr val="000000"/>
                </a:solidFill>
              </a:rPr>
              <a:pPr>
                <a:defRPr/>
              </a:pPr>
              <a:t>‹#›</a:t>
            </a:fld>
            <a:endParaRPr lang="en-US" altLang="ja-JP">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9B238F5E-F51F-4483-82AB-5BAD4F83869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7612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357BD175-C923-4C8F-96FB-B78C28F6C33E}"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F3263B9E-82FC-46F8-B253-885AC7C755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0881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fld id="{F064468E-5783-417A-9E48-461B32AA2F3D}" type="slidenum">
              <a:rPr lang="en-US" altLang="ja-JP">
                <a:solidFill>
                  <a:srgbClr val="000000"/>
                </a:solidFill>
              </a:rPr>
              <a:pPr>
                <a:defRPr/>
              </a:pPr>
              <a:t>‹#›</a:t>
            </a:fld>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7D976B59-D7AE-4436-9F87-BEB4926C926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1534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060" y="258007"/>
            <a:ext cx="2961308" cy="1098030"/>
          </a:xfrm>
        </p:spPr>
        <p:txBody>
          <a:bodyPr/>
          <a:lstStyle>
            <a:lvl1pPr algn="l">
              <a:defRPr sz="19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19193" y="258007"/>
            <a:ext cx="5031879" cy="553065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0060" y="1356037"/>
            <a:ext cx="2961308" cy="4432620"/>
          </a:xfrm>
        </p:spPr>
        <p:txBody>
          <a:bodyPr/>
          <a:lstStyle>
            <a:lvl1pPr marL="0" indent="0">
              <a:buNone/>
              <a:defRPr sz="1400"/>
            </a:lvl1pPr>
            <a:lvl2pPr marL="442169" indent="0">
              <a:buNone/>
              <a:defRPr sz="1200"/>
            </a:lvl2pPr>
            <a:lvl3pPr marL="884337" indent="0">
              <a:buNone/>
              <a:defRPr sz="1000"/>
            </a:lvl3pPr>
            <a:lvl4pPr marL="1326506" indent="0">
              <a:buNone/>
              <a:defRPr sz="900"/>
            </a:lvl4pPr>
            <a:lvl5pPr marL="1768674" indent="0">
              <a:buNone/>
              <a:defRPr sz="900"/>
            </a:lvl5pPr>
            <a:lvl6pPr marL="2210845" indent="0">
              <a:buNone/>
              <a:defRPr sz="900"/>
            </a:lvl6pPr>
            <a:lvl7pPr marL="2653013" indent="0">
              <a:buNone/>
              <a:defRPr sz="900"/>
            </a:lvl7pPr>
            <a:lvl8pPr marL="3095182" indent="0">
              <a:buNone/>
              <a:defRPr sz="900"/>
            </a:lvl8pPr>
            <a:lvl9pPr marL="353735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7951C4FB-CE40-4A35-A76A-9730D5986720}"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599AE31-746B-4461-A8A5-9BF37BA116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27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5" y="258763"/>
            <a:ext cx="8101013" cy="1081087"/>
          </a:xfrm>
          <a:prstGeom prst="rect">
            <a:avLst/>
          </a:prstGeom>
        </p:spPr>
        <p:txBody>
          <a:bodyPr lIns="91395" tIns="45699" rIns="91395" bIns="45699"/>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0855" y="1511305"/>
            <a:ext cx="3973513" cy="4276725"/>
          </a:xfrm>
          <a:prstGeom prst="rect">
            <a:avLst/>
          </a:prstGeom>
        </p:spPr>
        <p:txBody>
          <a:bodyPr lIns="91395" tIns="45699" rIns="91395" bIns="4569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576766" y="1511305"/>
            <a:ext cx="3975100" cy="4276725"/>
          </a:xfrm>
          <a:prstGeom prst="rect">
            <a:avLst/>
          </a:prstGeom>
        </p:spPr>
        <p:txBody>
          <a:bodyPr lIns="91395" tIns="45699" rIns="91395" bIns="4569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2491463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64284" y="4536122"/>
            <a:ext cx="5400675" cy="535515"/>
          </a:xfrm>
        </p:spPr>
        <p:txBody>
          <a:bodyPr/>
          <a:lstStyle>
            <a:lvl1pPr algn="l">
              <a:defRPr sz="19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64284" y="579018"/>
            <a:ext cx="5400675" cy="3888105"/>
          </a:xfrm>
        </p:spPr>
        <p:txBody>
          <a:bodyPr/>
          <a:lstStyle>
            <a:lvl1pPr marL="0" indent="0">
              <a:buNone/>
              <a:defRPr sz="3100"/>
            </a:lvl1pPr>
            <a:lvl2pPr marL="442169" indent="0">
              <a:buNone/>
              <a:defRPr sz="2700"/>
            </a:lvl2pPr>
            <a:lvl3pPr marL="884337" indent="0">
              <a:buNone/>
              <a:defRPr sz="2300"/>
            </a:lvl3pPr>
            <a:lvl4pPr marL="1326506" indent="0">
              <a:buNone/>
              <a:defRPr sz="1900"/>
            </a:lvl4pPr>
            <a:lvl5pPr marL="1768674" indent="0">
              <a:buNone/>
              <a:defRPr sz="1900"/>
            </a:lvl5pPr>
            <a:lvl6pPr marL="2210845" indent="0">
              <a:buNone/>
              <a:defRPr sz="1900"/>
            </a:lvl6pPr>
            <a:lvl7pPr marL="2653013" indent="0">
              <a:buNone/>
              <a:defRPr sz="1900"/>
            </a:lvl7pPr>
            <a:lvl8pPr marL="3095182" indent="0">
              <a:buNone/>
              <a:defRPr sz="1900"/>
            </a:lvl8pPr>
            <a:lvl9pPr marL="3537350" indent="0">
              <a:buNone/>
              <a:defRPr sz="1900"/>
            </a:lvl9pPr>
          </a:lstStyle>
          <a:p>
            <a:pPr lvl="0"/>
            <a:endParaRPr lang="ja-JP" altLang="en-US" noProof="0" smtClean="0"/>
          </a:p>
        </p:txBody>
      </p:sp>
      <p:sp>
        <p:nvSpPr>
          <p:cNvPr id="4" name="テキスト プレースホルダー 3"/>
          <p:cNvSpPr>
            <a:spLocks noGrp="1"/>
          </p:cNvSpPr>
          <p:nvPr>
            <p:ph type="body" sz="half" idx="2"/>
          </p:nvPr>
        </p:nvSpPr>
        <p:spPr>
          <a:xfrm>
            <a:off x="1764284" y="5071637"/>
            <a:ext cx="5400675" cy="760520"/>
          </a:xfrm>
        </p:spPr>
        <p:txBody>
          <a:bodyPr/>
          <a:lstStyle>
            <a:lvl1pPr marL="0" indent="0">
              <a:buNone/>
              <a:defRPr sz="1400"/>
            </a:lvl1pPr>
            <a:lvl2pPr marL="442169" indent="0">
              <a:buNone/>
              <a:defRPr sz="1200"/>
            </a:lvl2pPr>
            <a:lvl3pPr marL="884337" indent="0">
              <a:buNone/>
              <a:defRPr sz="1000"/>
            </a:lvl3pPr>
            <a:lvl4pPr marL="1326506" indent="0">
              <a:buNone/>
              <a:defRPr sz="900"/>
            </a:lvl4pPr>
            <a:lvl5pPr marL="1768674" indent="0">
              <a:buNone/>
              <a:defRPr sz="900"/>
            </a:lvl5pPr>
            <a:lvl6pPr marL="2210845" indent="0">
              <a:buNone/>
              <a:defRPr sz="900"/>
            </a:lvl6pPr>
            <a:lvl7pPr marL="2653013" indent="0">
              <a:buNone/>
              <a:defRPr sz="900"/>
            </a:lvl7pPr>
            <a:lvl8pPr marL="3095182" indent="0">
              <a:buNone/>
              <a:defRPr sz="900"/>
            </a:lvl8pPr>
            <a:lvl9pPr marL="3537350"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5A81FC0D-65B0-413C-95D4-C17EF1796E1B}"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E8C1FFA-903C-4B6D-808A-7675D9E434A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6102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DE2BD9FD-DFDB-4BC9-AD84-0D72590BDC9C}"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30E67-F305-4806-B787-8764A2A897C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3308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1122" y="109504"/>
            <a:ext cx="1970558" cy="5578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57883" y="109504"/>
            <a:ext cx="5763220" cy="5578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E47C8EF7-3C2A-4B67-9BB6-6DA39EA08990}"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16DEDDE-C56E-44C7-A6A2-DB483144424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55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65696" y="109507"/>
            <a:ext cx="7875984" cy="477013"/>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557883" y="723020"/>
            <a:ext cx="7875984" cy="4965134"/>
          </a:xfrm>
        </p:spPr>
        <p:txBody>
          <a:bodyPr/>
          <a:lstStyle/>
          <a:p>
            <a:pPr lvl="0"/>
            <a:endParaRPr lang="ja-JP" altLang="en-US" noProof="0" smtClean="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1F42D64A-DD2B-443A-8BB4-28AD3946E796}"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E78DDEF-95B1-4E10-9BC5-671962BC97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0384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5085" y="2013055"/>
            <a:ext cx="7650956" cy="1389038"/>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50169" y="3672099"/>
            <a:ext cx="6300788" cy="1656045"/>
          </a:xfrm>
        </p:spPr>
        <p:txBody>
          <a:bodyPr/>
          <a:lstStyle>
            <a:lvl1pPr marL="0" indent="0" algn="ctr">
              <a:buNone/>
              <a:defRPr/>
            </a:lvl1pPr>
            <a:lvl2pPr marL="442295" indent="0" algn="ctr">
              <a:buNone/>
              <a:defRPr/>
            </a:lvl2pPr>
            <a:lvl3pPr marL="884591" indent="0" algn="ctr">
              <a:buNone/>
              <a:defRPr/>
            </a:lvl3pPr>
            <a:lvl4pPr marL="1326886" indent="0" algn="ctr">
              <a:buNone/>
              <a:defRPr/>
            </a:lvl4pPr>
            <a:lvl5pPr marL="1769181" indent="0" algn="ctr">
              <a:buNone/>
              <a:defRPr/>
            </a:lvl5pPr>
            <a:lvl6pPr marL="2211476" indent="0" algn="ctr">
              <a:buNone/>
              <a:defRPr/>
            </a:lvl6pPr>
            <a:lvl7pPr marL="2653772" indent="0" algn="ctr">
              <a:buNone/>
              <a:defRPr/>
            </a:lvl7pPr>
            <a:lvl8pPr marL="3096067" indent="0" algn="ctr">
              <a:buNone/>
              <a:defRPr/>
            </a:lvl8pPr>
            <a:lvl9pPr marL="3538362"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F3541736-1338-4767-ABF5-CA2D3DA3F24E}"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466A84E-84F7-4DF1-B7C3-1A45360053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460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31DC2D91-C805-43FA-B27A-3983373BFACA}"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xfrm>
            <a:off x="6839697" y="6030163"/>
            <a:ext cx="1950244" cy="450012"/>
          </a:xfrm>
          <a:ln/>
        </p:spPr>
        <p:txBody>
          <a:bodyPr/>
          <a:lstStyle>
            <a:lvl1pPr>
              <a:defRPr sz="1700"/>
            </a:lvl1pPr>
          </a:lstStyle>
          <a:p>
            <a:pPr>
              <a:defRPr/>
            </a:pPr>
            <a:fld id="{BFA692F7-1A24-445D-ABD3-91CD6FF3B9F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0590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1027" y="4164113"/>
            <a:ext cx="7650956" cy="1287035"/>
          </a:xfrm>
        </p:spPr>
        <p:txBody>
          <a:bodyPr anchor="t"/>
          <a:lstStyle>
            <a:lvl1pPr algn="l">
              <a:defRPr sz="39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11027" y="2746575"/>
            <a:ext cx="7650956" cy="1417538"/>
          </a:xfrm>
        </p:spPr>
        <p:txBody>
          <a:bodyPr anchor="b"/>
          <a:lstStyle>
            <a:lvl1pPr marL="0" indent="0">
              <a:buNone/>
              <a:defRPr sz="1900"/>
            </a:lvl1pPr>
            <a:lvl2pPr marL="442295" indent="0">
              <a:buNone/>
              <a:defRPr sz="1700"/>
            </a:lvl2pPr>
            <a:lvl3pPr marL="884591" indent="0">
              <a:buNone/>
              <a:defRPr sz="1500"/>
            </a:lvl3pPr>
            <a:lvl4pPr marL="1326886" indent="0">
              <a:buNone/>
              <a:defRPr sz="1400"/>
            </a:lvl4pPr>
            <a:lvl5pPr marL="1769181" indent="0">
              <a:buNone/>
              <a:defRPr sz="1400"/>
            </a:lvl5pPr>
            <a:lvl6pPr marL="2211476" indent="0">
              <a:buNone/>
              <a:defRPr sz="1400"/>
            </a:lvl6pPr>
            <a:lvl7pPr marL="2653772" indent="0">
              <a:buNone/>
              <a:defRPr sz="1400"/>
            </a:lvl7pPr>
            <a:lvl8pPr marL="3096067" indent="0">
              <a:buNone/>
              <a:defRPr sz="1400"/>
            </a:lvl8pPr>
            <a:lvl9pPr marL="3538362" indent="0">
              <a:buNone/>
              <a:defRPr sz="1400"/>
            </a:lvl9pPr>
          </a:lstStyle>
          <a:p>
            <a:pPr lvl="0"/>
            <a:r>
              <a:rPr lang="ja-JP" altLang="en-US" smtClean="0"/>
              <a:t>マスター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9A3F3BB3-4EB4-46D7-A082-4844DEFFB69C}"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9EE4F92-D873-447E-A651-5336E16967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555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557883"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0884" y="723020"/>
            <a:ext cx="3862983" cy="496513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8AF5A60E-AB8F-42FE-A424-684D9D9156EA}"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0D2A328-C3AC-4434-96E9-EBB2F1B88D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3402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0056" y="259508"/>
            <a:ext cx="8101013" cy="1080029"/>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0056" y="1450540"/>
            <a:ext cx="3977060" cy="604516"/>
          </a:xfrm>
        </p:spPr>
        <p:txBody>
          <a:bodyPr anchor="b"/>
          <a:lstStyle>
            <a:lvl1pPr marL="0" indent="0">
              <a:buNone/>
              <a:defRPr sz="2300" b="1"/>
            </a:lvl1pPr>
            <a:lvl2pPr marL="442295" indent="0">
              <a:buNone/>
              <a:defRPr sz="1900" b="1"/>
            </a:lvl2pPr>
            <a:lvl3pPr marL="884591" indent="0">
              <a:buNone/>
              <a:defRPr sz="1700" b="1"/>
            </a:lvl3pPr>
            <a:lvl4pPr marL="1326886" indent="0">
              <a:buNone/>
              <a:defRPr sz="1500" b="1"/>
            </a:lvl4pPr>
            <a:lvl5pPr marL="1769181" indent="0">
              <a:buNone/>
              <a:defRPr sz="1500" b="1"/>
            </a:lvl5pPr>
            <a:lvl6pPr marL="2211476" indent="0">
              <a:buNone/>
              <a:defRPr sz="1500" b="1"/>
            </a:lvl6pPr>
            <a:lvl7pPr marL="2653772" indent="0">
              <a:buNone/>
              <a:defRPr sz="1500" b="1"/>
            </a:lvl7pPr>
            <a:lvl8pPr marL="3096067" indent="0">
              <a:buNone/>
              <a:defRPr sz="1500" b="1"/>
            </a:lvl8pPr>
            <a:lvl9pPr marL="3538362" indent="0">
              <a:buNone/>
              <a:defRPr sz="15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0056" y="2055056"/>
            <a:ext cx="3977060"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572447" y="1450540"/>
            <a:ext cx="3978622" cy="604516"/>
          </a:xfrm>
        </p:spPr>
        <p:txBody>
          <a:bodyPr anchor="b"/>
          <a:lstStyle>
            <a:lvl1pPr marL="0" indent="0">
              <a:buNone/>
              <a:defRPr sz="2300" b="1"/>
            </a:lvl1pPr>
            <a:lvl2pPr marL="442295" indent="0">
              <a:buNone/>
              <a:defRPr sz="1900" b="1"/>
            </a:lvl2pPr>
            <a:lvl3pPr marL="884591" indent="0">
              <a:buNone/>
              <a:defRPr sz="1700" b="1"/>
            </a:lvl3pPr>
            <a:lvl4pPr marL="1326886" indent="0">
              <a:buNone/>
              <a:defRPr sz="1500" b="1"/>
            </a:lvl4pPr>
            <a:lvl5pPr marL="1769181" indent="0">
              <a:buNone/>
              <a:defRPr sz="1500" b="1"/>
            </a:lvl5pPr>
            <a:lvl6pPr marL="2211476" indent="0">
              <a:buNone/>
              <a:defRPr sz="1500" b="1"/>
            </a:lvl6pPr>
            <a:lvl7pPr marL="2653772" indent="0">
              <a:buNone/>
              <a:defRPr sz="1500" b="1"/>
            </a:lvl7pPr>
            <a:lvl8pPr marL="3096067" indent="0">
              <a:buNone/>
              <a:defRPr sz="1500" b="1"/>
            </a:lvl8pPr>
            <a:lvl9pPr marL="3538362" indent="0">
              <a:buNone/>
              <a:defRPr sz="15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572447" y="2055056"/>
            <a:ext cx="3978622" cy="373360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fld id="{ED33AF1A-C122-4B95-9E03-B56F77060314}" type="slidenum">
              <a:rPr lang="en-US" altLang="ja-JP">
                <a:solidFill>
                  <a:srgbClr val="000000"/>
                </a:solidFill>
              </a:rPr>
              <a:pPr>
                <a:defRPr/>
              </a:pPr>
              <a:t>‹#›</a:t>
            </a:fld>
            <a:endParaRPr lang="en-US" altLang="ja-JP">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FA580FD-97D2-4102-B348-7FB512CC18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68058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fld id="{DE02336F-78C4-4F16-B303-76B703664A50}" type="slidenum">
              <a:rPr lang="en-US" altLang="ja-JP">
                <a:solidFill>
                  <a:srgbClr val="000000"/>
                </a:solidFill>
              </a:rPr>
              <a:pPr>
                <a:defRPr/>
              </a:pPr>
              <a:t>‹#›</a:t>
            </a:fld>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26DC7CDF-C8F4-447C-AD62-34A32BD0936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565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5" y="258763"/>
            <a:ext cx="8101013" cy="1081087"/>
          </a:xfrm>
          <a:prstGeom prst="rect">
            <a:avLst/>
          </a:prstGeom>
        </p:spPr>
        <p:txBody>
          <a:bodyPr lIns="91395" tIns="45699" rIns="91395" bIns="45699"/>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0850" y="1450980"/>
            <a:ext cx="3976688" cy="604838"/>
          </a:xfrm>
          <a:prstGeom prst="rect">
            <a:avLst/>
          </a:prstGeom>
        </p:spPr>
        <p:txBody>
          <a:bodyPr lIns="91395" tIns="45699" rIns="91395" bIns="45699" anchor="b"/>
          <a:lstStyle>
            <a:lvl1pPr marL="0" indent="0">
              <a:buNone/>
              <a:defRPr sz="2400" b="1"/>
            </a:lvl1pPr>
            <a:lvl2pPr marL="456980" indent="0">
              <a:buNone/>
              <a:defRPr sz="2000" b="1"/>
            </a:lvl2pPr>
            <a:lvl3pPr marL="913965" indent="0">
              <a:buNone/>
              <a:defRPr sz="1800" b="1"/>
            </a:lvl3pPr>
            <a:lvl4pPr marL="1370946" indent="0">
              <a:buNone/>
              <a:defRPr sz="1600" b="1"/>
            </a:lvl4pPr>
            <a:lvl5pPr marL="1827929" indent="0">
              <a:buNone/>
              <a:defRPr sz="1600" b="1"/>
            </a:lvl5pPr>
            <a:lvl6pPr marL="2284910" indent="0">
              <a:buNone/>
              <a:defRPr sz="1600" b="1"/>
            </a:lvl6pPr>
            <a:lvl7pPr marL="2741892" indent="0">
              <a:buNone/>
              <a:defRPr sz="1600" b="1"/>
            </a:lvl7pPr>
            <a:lvl8pPr marL="3198874" indent="0">
              <a:buNone/>
              <a:defRPr sz="1600" b="1"/>
            </a:lvl8pPr>
            <a:lvl9pPr marL="3655856"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0850" y="2055813"/>
            <a:ext cx="3976688" cy="3732212"/>
          </a:xfrm>
          <a:prstGeom prst="rect">
            <a:avLst/>
          </a:prstGeom>
        </p:spPr>
        <p:txBody>
          <a:bodyPr lIns="91395" tIns="45699" rIns="91395" bIns="4569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572005" y="1450980"/>
            <a:ext cx="3979863" cy="604838"/>
          </a:xfrm>
          <a:prstGeom prst="rect">
            <a:avLst/>
          </a:prstGeom>
        </p:spPr>
        <p:txBody>
          <a:bodyPr lIns="91395" tIns="45699" rIns="91395" bIns="45699" anchor="b"/>
          <a:lstStyle>
            <a:lvl1pPr marL="0" indent="0">
              <a:buNone/>
              <a:defRPr sz="2400" b="1"/>
            </a:lvl1pPr>
            <a:lvl2pPr marL="456980" indent="0">
              <a:buNone/>
              <a:defRPr sz="2000" b="1"/>
            </a:lvl2pPr>
            <a:lvl3pPr marL="913965" indent="0">
              <a:buNone/>
              <a:defRPr sz="1800" b="1"/>
            </a:lvl3pPr>
            <a:lvl4pPr marL="1370946" indent="0">
              <a:buNone/>
              <a:defRPr sz="1600" b="1"/>
            </a:lvl4pPr>
            <a:lvl5pPr marL="1827929" indent="0">
              <a:buNone/>
              <a:defRPr sz="1600" b="1"/>
            </a:lvl5pPr>
            <a:lvl6pPr marL="2284910" indent="0">
              <a:buNone/>
              <a:defRPr sz="1600" b="1"/>
            </a:lvl6pPr>
            <a:lvl7pPr marL="2741892" indent="0">
              <a:buNone/>
              <a:defRPr sz="1600" b="1"/>
            </a:lvl7pPr>
            <a:lvl8pPr marL="3198874" indent="0">
              <a:buNone/>
              <a:defRPr sz="1600" b="1"/>
            </a:lvl8pPr>
            <a:lvl9pPr marL="3655856"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572005" y="2055813"/>
            <a:ext cx="3979863" cy="3732212"/>
          </a:xfrm>
          <a:prstGeom prst="rect">
            <a:avLst/>
          </a:prstGeom>
        </p:spPr>
        <p:txBody>
          <a:bodyPr lIns="91395" tIns="45699" rIns="91395" bIns="4569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222841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fld id="{45EFC5D2-5BF3-43EE-8120-D33F32B22B7C}" type="slidenum">
              <a:rPr lang="en-US" altLang="ja-JP">
                <a:solidFill>
                  <a:srgbClr val="000000"/>
                </a:solidFill>
              </a:rPr>
              <a:pPr>
                <a:defRPr/>
              </a:pPr>
              <a:t>‹#›</a:t>
            </a:fld>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0226B2D-492E-45A9-A0C0-E21B529C44D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4805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057" y="258007"/>
            <a:ext cx="2961308" cy="1098030"/>
          </a:xfrm>
        </p:spPr>
        <p:txBody>
          <a:bodyPr/>
          <a:lstStyle>
            <a:lvl1pPr algn="l">
              <a:defRPr sz="19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19190" y="258007"/>
            <a:ext cx="5031879" cy="5530650"/>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0057" y="1356037"/>
            <a:ext cx="2961308" cy="4432620"/>
          </a:xfrm>
        </p:spPr>
        <p:txBody>
          <a:bodyPr/>
          <a:lstStyle>
            <a:lvl1pPr marL="0" indent="0">
              <a:buNone/>
              <a:defRPr sz="1400"/>
            </a:lvl1pPr>
            <a:lvl2pPr marL="442295" indent="0">
              <a:buNone/>
              <a:defRPr sz="1200"/>
            </a:lvl2pPr>
            <a:lvl3pPr marL="884591" indent="0">
              <a:buNone/>
              <a:defRPr sz="1000"/>
            </a:lvl3pPr>
            <a:lvl4pPr marL="1326886" indent="0">
              <a:buNone/>
              <a:defRPr sz="900"/>
            </a:lvl4pPr>
            <a:lvl5pPr marL="1769181" indent="0">
              <a:buNone/>
              <a:defRPr sz="900"/>
            </a:lvl5pPr>
            <a:lvl6pPr marL="2211476" indent="0">
              <a:buNone/>
              <a:defRPr sz="900"/>
            </a:lvl6pPr>
            <a:lvl7pPr marL="2653772" indent="0">
              <a:buNone/>
              <a:defRPr sz="900"/>
            </a:lvl7pPr>
            <a:lvl8pPr marL="3096067" indent="0">
              <a:buNone/>
              <a:defRPr sz="900"/>
            </a:lvl8pPr>
            <a:lvl9pPr marL="3538362"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1B339A36-9C0C-483C-AF1E-C0557964B176}"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C794BFD-B39B-47A3-A668-0DE5BC23AC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8643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64284" y="4536122"/>
            <a:ext cx="5400675" cy="535515"/>
          </a:xfrm>
        </p:spPr>
        <p:txBody>
          <a:bodyPr/>
          <a:lstStyle>
            <a:lvl1pPr algn="l">
              <a:defRPr sz="19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64284" y="579016"/>
            <a:ext cx="5400675" cy="3888105"/>
          </a:xfrm>
        </p:spPr>
        <p:txBody>
          <a:bodyPr/>
          <a:lstStyle>
            <a:lvl1pPr marL="0" indent="0">
              <a:buNone/>
              <a:defRPr sz="3100"/>
            </a:lvl1pPr>
            <a:lvl2pPr marL="442295" indent="0">
              <a:buNone/>
              <a:defRPr sz="2700"/>
            </a:lvl2pPr>
            <a:lvl3pPr marL="884591" indent="0">
              <a:buNone/>
              <a:defRPr sz="2300"/>
            </a:lvl3pPr>
            <a:lvl4pPr marL="1326886" indent="0">
              <a:buNone/>
              <a:defRPr sz="1900"/>
            </a:lvl4pPr>
            <a:lvl5pPr marL="1769181" indent="0">
              <a:buNone/>
              <a:defRPr sz="1900"/>
            </a:lvl5pPr>
            <a:lvl6pPr marL="2211476" indent="0">
              <a:buNone/>
              <a:defRPr sz="1900"/>
            </a:lvl6pPr>
            <a:lvl7pPr marL="2653772" indent="0">
              <a:buNone/>
              <a:defRPr sz="1900"/>
            </a:lvl7pPr>
            <a:lvl8pPr marL="3096067" indent="0">
              <a:buNone/>
              <a:defRPr sz="1900"/>
            </a:lvl8pPr>
            <a:lvl9pPr marL="3538362" indent="0">
              <a:buNone/>
              <a:defRPr sz="1900"/>
            </a:lvl9pPr>
          </a:lstStyle>
          <a:p>
            <a:pPr lvl="0"/>
            <a:endParaRPr lang="ja-JP" altLang="en-US" noProof="0" smtClean="0"/>
          </a:p>
        </p:txBody>
      </p:sp>
      <p:sp>
        <p:nvSpPr>
          <p:cNvPr id="4" name="テキスト プレースホルダー 3"/>
          <p:cNvSpPr>
            <a:spLocks noGrp="1"/>
          </p:cNvSpPr>
          <p:nvPr>
            <p:ph type="body" sz="half" idx="2"/>
          </p:nvPr>
        </p:nvSpPr>
        <p:spPr>
          <a:xfrm>
            <a:off x="1764284" y="5071637"/>
            <a:ext cx="5400675" cy="760520"/>
          </a:xfrm>
        </p:spPr>
        <p:txBody>
          <a:bodyPr/>
          <a:lstStyle>
            <a:lvl1pPr marL="0" indent="0">
              <a:buNone/>
              <a:defRPr sz="1400"/>
            </a:lvl1pPr>
            <a:lvl2pPr marL="442295" indent="0">
              <a:buNone/>
              <a:defRPr sz="1200"/>
            </a:lvl2pPr>
            <a:lvl3pPr marL="884591" indent="0">
              <a:buNone/>
              <a:defRPr sz="1000"/>
            </a:lvl3pPr>
            <a:lvl4pPr marL="1326886" indent="0">
              <a:buNone/>
              <a:defRPr sz="900"/>
            </a:lvl4pPr>
            <a:lvl5pPr marL="1769181" indent="0">
              <a:buNone/>
              <a:defRPr sz="900"/>
            </a:lvl5pPr>
            <a:lvl6pPr marL="2211476" indent="0">
              <a:buNone/>
              <a:defRPr sz="900"/>
            </a:lvl6pPr>
            <a:lvl7pPr marL="2653772" indent="0">
              <a:buNone/>
              <a:defRPr sz="900"/>
            </a:lvl7pPr>
            <a:lvl8pPr marL="3096067" indent="0">
              <a:buNone/>
              <a:defRPr sz="900"/>
            </a:lvl8pPr>
            <a:lvl9pPr marL="3538362" indent="0">
              <a:buNone/>
              <a:defRPr sz="900"/>
            </a:lvl9pPr>
          </a:lstStyle>
          <a:p>
            <a:pPr lvl="0"/>
            <a:r>
              <a:rPr lang="ja-JP" altLang="en-US" smtClean="0"/>
              <a:t>マスター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fld id="{1EC490BD-971D-4BA2-BDCC-99B070AF58F3}" type="slidenum">
              <a:rPr lang="en-US" altLang="ja-JP">
                <a:solidFill>
                  <a:srgbClr val="000000"/>
                </a:solidFill>
              </a:rPr>
              <a:pPr>
                <a:defRPr/>
              </a:pPr>
              <a:t>‹#›</a:t>
            </a:fld>
            <a:endParaRPr lang="en-US" altLang="ja-JP">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34C34A9-63D5-4E77-8750-BBD60FC4373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000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3FC790C2-C3A0-4FCF-8E69-D91921AF4CCE}"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92FD80B-66F3-4CAC-A02D-60EEC31E5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7741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1122" y="109504"/>
            <a:ext cx="1970558" cy="5578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57883" y="109504"/>
            <a:ext cx="5763220" cy="5578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fld id="{B9177913-0E37-4C93-8E43-01E2113B4FAA}" type="slidenum">
              <a:rPr lang="en-US" altLang="ja-JP">
                <a:solidFill>
                  <a:srgbClr val="000000"/>
                </a:solidFill>
              </a:rPr>
              <a:pPr>
                <a:defRPr/>
              </a:pPr>
              <a:t>‹#›</a:t>
            </a:fld>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5AF190C-C178-4C30-B7D0-A41BEB82F2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29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5" y="258763"/>
            <a:ext cx="8101013" cy="1081087"/>
          </a:xfrm>
          <a:prstGeom prst="rect">
            <a:avLst/>
          </a:prstGeom>
        </p:spPr>
        <p:txBody>
          <a:bodyPr lIns="91395" tIns="45699" rIns="91395" bIns="45699"/>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33749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694320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0" y="258763"/>
            <a:ext cx="2960688" cy="1096962"/>
          </a:xfrm>
          <a:prstGeom prst="rect">
            <a:avLst/>
          </a:prstGeom>
        </p:spPr>
        <p:txBody>
          <a:bodyPr lIns="91395" tIns="45699" rIns="91395" bIns="45699"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19488" y="258763"/>
            <a:ext cx="5032375" cy="5529262"/>
          </a:xfrm>
          <a:prstGeom prst="rect">
            <a:avLst/>
          </a:prstGeom>
        </p:spPr>
        <p:txBody>
          <a:bodyPr lIns="91395" tIns="45699" rIns="91395" bIns="4569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0850" y="1355725"/>
            <a:ext cx="2960688" cy="4432300"/>
          </a:xfrm>
          <a:prstGeom prst="rect">
            <a:avLst/>
          </a:prstGeom>
        </p:spPr>
        <p:txBody>
          <a:bodyPr lIns="91395" tIns="45699" rIns="91395" bIns="45699"/>
          <a:lstStyle>
            <a:lvl1pPr marL="0" indent="0">
              <a:buNone/>
              <a:defRPr sz="1400"/>
            </a:lvl1pPr>
            <a:lvl2pPr marL="456980" indent="0">
              <a:buNone/>
              <a:defRPr sz="1200"/>
            </a:lvl2pPr>
            <a:lvl3pPr marL="913965" indent="0">
              <a:buNone/>
              <a:defRPr sz="1000"/>
            </a:lvl3pPr>
            <a:lvl4pPr marL="1370946" indent="0">
              <a:buNone/>
              <a:defRPr sz="900"/>
            </a:lvl4pPr>
            <a:lvl5pPr marL="1827929" indent="0">
              <a:buNone/>
              <a:defRPr sz="900"/>
            </a:lvl5pPr>
            <a:lvl6pPr marL="2284910" indent="0">
              <a:buNone/>
              <a:defRPr sz="900"/>
            </a:lvl6pPr>
            <a:lvl7pPr marL="2741892" indent="0">
              <a:buNone/>
              <a:defRPr sz="900"/>
            </a:lvl7pPr>
            <a:lvl8pPr marL="3198874" indent="0">
              <a:buNone/>
              <a:defRPr sz="900"/>
            </a:lvl8pPr>
            <a:lvl9pPr marL="365585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131933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7" y="4535489"/>
            <a:ext cx="5400675" cy="536575"/>
          </a:xfrm>
          <a:prstGeom prst="rect">
            <a:avLst/>
          </a:prstGeom>
        </p:spPr>
        <p:txBody>
          <a:bodyPr lIns="91395" tIns="45699" rIns="91395" bIns="45699"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63717" y="579443"/>
            <a:ext cx="5400675" cy="3887787"/>
          </a:xfrm>
          <a:prstGeom prst="rect">
            <a:avLst/>
          </a:prstGeom>
        </p:spPr>
        <p:txBody>
          <a:bodyPr lIns="91395" tIns="45699" rIns="91395" bIns="45699"/>
          <a:lstStyle>
            <a:lvl1pPr marL="0" indent="0">
              <a:buNone/>
              <a:defRPr sz="3200"/>
            </a:lvl1pPr>
            <a:lvl2pPr marL="456980" indent="0">
              <a:buNone/>
              <a:defRPr sz="2800"/>
            </a:lvl2pPr>
            <a:lvl3pPr marL="913965" indent="0">
              <a:buNone/>
              <a:defRPr sz="2400"/>
            </a:lvl3pPr>
            <a:lvl4pPr marL="1370946" indent="0">
              <a:buNone/>
              <a:defRPr sz="2000"/>
            </a:lvl4pPr>
            <a:lvl5pPr marL="1827929" indent="0">
              <a:buNone/>
              <a:defRPr sz="2000"/>
            </a:lvl5pPr>
            <a:lvl6pPr marL="2284910" indent="0">
              <a:buNone/>
              <a:defRPr sz="2000"/>
            </a:lvl6pPr>
            <a:lvl7pPr marL="2741892" indent="0">
              <a:buNone/>
              <a:defRPr sz="2000"/>
            </a:lvl7pPr>
            <a:lvl8pPr marL="3198874" indent="0">
              <a:buNone/>
              <a:defRPr sz="2000"/>
            </a:lvl8pPr>
            <a:lvl9pPr marL="3655856" indent="0">
              <a:buNone/>
              <a:defRPr sz="2000"/>
            </a:lvl9pPr>
          </a:lstStyle>
          <a:p>
            <a:endParaRPr kumimoji="1" lang="ja-JP" altLang="en-US"/>
          </a:p>
        </p:txBody>
      </p:sp>
      <p:sp>
        <p:nvSpPr>
          <p:cNvPr id="4" name="テキスト プレースホルダー 3"/>
          <p:cNvSpPr>
            <a:spLocks noGrp="1"/>
          </p:cNvSpPr>
          <p:nvPr>
            <p:ph type="body" sz="half" idx="2"/>
          </p:nvPr>
        </p:nvSpPr>
        <p:spPr>
          <a:xfrm>
            <a:off x="1763717" y="5072063"/>
            <a:ext cx="5400675" cy="760412"/>
          </a:xfrm>
          <a:prstGeom prst="rect">
            <a:avLst/>
          </a:prstGeom>
        </p:spPr>
        <p:txBody>
          <a:bodyPr lIns="91395" tIns="45699" rIns="91395" bIns="45699"/>
          <a:lstStyle>
            <a:lvl1pPr marL="0" indent="0">
              <a:buNone/>
              <a:defRPr sz="1400"/>
            </a:lvl1pPr>
            <a:lvl2pPr marL="456980" indent="0">
              <a:buNone/>
              <a:defRPr sz="1200"/>
            </a:lvl2pPr>
            <a:lvl3pPr marL="913965" indent="0">
              <a:buNone/>
              <a:defRPr sz="1000"/>
            </a:lvl3pPr>
            <a:lvl4pPr marL="1370946" indent="0">
              <a:buNone/>
              <a:defRPr sz="900"/>
            </a:lvl4pPr>
            <a:lvl5pPr marL="1827929" indent="0">
              <a:buNone/>
              <a:defRPr sz="900"/>
            </a:lvl5pPr>
            <a:lvl6pPr marL="2284910" indent="0">
              <a:buNone/>
              <a:defRPr sz="900"/>
            </a:lvl6pPr>
            <a:lvl7pPr marL="2741892" indent="0">
              <a:buNone/>
              <a:defRPr sz="900"/>
            </a:lvl7pPr>
            <a:lvl8pPr marL="3198874" indent="0">
              <a:buNone/>
              <a:defRPr sz="900"/>
            </a:lvl8pPr>
            <a:lvl9pPr marL="365585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6D9DB1-A58B-4AEE-913E-D6D8D1AE81C9}" type="datetimeFigureOut">
              <a:rPr kumimoji="1" lang="ja-JP" altLang="en-US" smtClean="0"/>
              <a:pPr/>
              <a:t>2014/8/13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4AF66F-3B4F-4E8B-A9F2-F8EEB7F87A3A}" type="slidenum">
              <a:rPr kumimoji="1" lang="ja-JP" altLang="en-US" smtClean="0"/>
              <a:pPr/>
              <a:t>‹#›</a:t>
            </a:fld>
            <a:endParaRPr kumimoji="1" lang="ja-JP" altLang="en-US"/>
          </a:p>
        </p:txBody>
      </p:sp>
    </p:spTree>
    <p:extLst>
      <p:ext uri="{BB962C8B-B14F-4D97-AF65-F5344CB8AC3E}">
        <p14:creationId xmlns:p14="http://schemas.microsoft.com/office/powerpoint/2010/main" val="2110374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0855" y="6005518"/>
            <a:ext cx="2100263" cy="346075"/>
          </a:xfrm>
          <a:prstGeom prst="rect">
            <a:avLst/>
          </a:prstGeom>
        </p:spPr>
        <p:txBody>
          <a:bodyPr vert="horz" lIns="91395" tIns="45699" rIns="91395" bIns="45699" rtlCol="0" anchor="ctr"/>
          <a:lstStyle>
            <a:lvl1pPr algn="l">
              <a:defRPr sz="1200">
                <a:solidFill>
                  <a:schemeClr val="tx1">
                    <a:tint val="75000"/>
                  </a:schemeClr>
                </a:solidFill>
              </a:defRPr>
            </a:lvl1pPr>
          </a:lstStyle>
          <a:p>
            <a:fld id="{DD6D9DB1-A58B-4AEE-913E-D6D8D1AE81C9}" type="datetimeFigureOut">
              <a:rPr kumimoji="1" lang="ja-JP" altLang="en-US" smtClean="0"/>
              <a:pPr/>
              <a:t>2014/8/13</a:t>
            </a:fld>
            <a:endParaRPr kumimoji="1" lang="ja-JP" altLang="en-US"/>
          </a:p>
        </p:txBody>
      </p:sp>
      <p:sp>
        <p:nvSpPr>
          <p:cNvPr id="5" name="フッター プレースホルダー 4"/>
          <p:cNvSpPr>
            <a:spLocks noGrp="1"/>
          </p:cNvSpPr>
          <p:nvPr>
            <p:ph type="ftr" sz="quarter" idx="3"/>
          </p:nvPr>
        </p:nvSpPr>
        <p:spPr>
          <a:xfrm>
            <a:off x="3074988" y="6005518"/>
            <a:ext cx="2851150" cy="346075"/>
          </a:xfrm>
          <a:prstGeom prst="rect">
            <a:avLst/>
          </a:prstGeom>
        </p:spPr>
        <p:txBody>
          <a:bodyPr vert="horz" lIns="91395" tIns="45699" rIns="91395" bIns="45699"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66880" y="6101582"/>
            <a:ext cx="2100263" cy="346075"/>
          </a:xfrm>
          <a:prstGeom prst="rect">
            <a:avLst/>
          </a:prstGeom>
        </p:spPr>
        <p:txBody>
          <a:bodyPr vert="horz" lIns="91395" tIns="45699" rIns="91395" bIns="45699" rtlCol="0" anchor="ctr"/>
          <a:lstStyle>
            <a:lvl1pPr algn="r">
              <a:defRPr sz="1800">
                <a:solidFill>
                  <a:schemeClr val="tx1">
                    <a:tint val="75000"/>
                  </a:schemeClr>
                </a:solidFill>
              </a:defRPr>
            </a:lvl1pPr>
          </a:lstStyle>
          <a:p>
            <a:fld id="{F14AF66F-3B4F-4E8B-A9F2-F8EEB7F87A3A}" type="slidenum">
              <a:rPr lang="ja-JP" altLang="en-US" smtClean="0"/>
              <a:pPr/>
              <a:t>‹#›</a:t>
            </a:fld>
            <a:endParaRPr lang="ja-JP" altLang="en-US"/>
          </a:p>
        </p:txBody>
      </p:sp>
      <p:pic>
        <p:nvPicPr>
          <p:cNvPr id="1026" name="Picture 2" descr="大学入試センター"/>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528493" y="48072"/>
            <a:ext cx="4438650" cy="4762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userDrawn="1"/>
        </p:nvCxnSpPr>
        <p:spPr>
          <a:xfrm>
            <a:off x="5" y="624807"/>
            <a:ext cx="9001125"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973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8" r:id="rId12"/>
    <p:sldLayoutId id="2147483749" r:id="rId13"/>
    <p:sldLayoutId id="2147483750" r:id="rId14"/>
    <p:sldLayoutId id="2147483751" r:id="rId15"/>
    <p:sldLayoutId id="2147483755" r:id="rId16"/>
    <p:sldLayoutId id="2147483762" r:id="rId17"/>
    <p:sldLayoutId id="2147483763"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ctr" defTabSz="913965"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6" indent="-285611" algn="l" defTabSz="91396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5" indent="-228490" algn="l" defTabSz="91396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8"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9"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402"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82"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65"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48" indent="-228490" algn="l" defTabSz="91396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5" rtl="0" eaLnBrk="1" latinLnBrk="0" hangingPunct="1">
        <a:defRPr kumimoji="1" sz="1800" kern="1200">
          <a:solidFill>
            <a:schemeClr val="tx1"/>
          </a:solidFill>
          <a:latin typeface="+mn-lt"/>
          <a:ea typeface="+mn-ea"/>
          <a:cs typeface="+mn-cs"/>
        </a:defRPr>
      </a:lvl1pPr>
      <a:lvl2pPr marL="456980" algn="l" defTabSz="913965" rtl="0" eaLnBrk="1" latinLnBrk="0" hangingPunct="1">
        <a:defRPr kumimoji="1" sz="1800" kern="1200">
          <a:solidFill>
            <a:schemeClr val="tx1"/>
          </a:solidFill>
          <a:latin typeface="+mn-lt"/>
          <a:ea typeface="+mn-ea"/>
          <a:cs typeface="+mn-cs"/>
        </a:defRPr>
      </a:lvl2pPr>
      <a:lvl3pPr marL="913965" algn="l" defTabSz="913965" rtl="0" eaLnBrk="1" latinLnBrk="0" hangingPunct="1">
        <a:defRPr kumimoji="1" sz="1800" kern="1200">
          <a:solidFill>
            <a:schemeClr val="tx1"/>
          </a:solidFill>
          <a:latin typeface="+mn-lt"/>
          <a:ea typeface="+mn-ea"/>
          <a:cs typeface="+mn-cs"/>
        </a:defRPr>
      </a:lvl3pPr>
      <a:lvl4pPr marL="1370946" algn="l" defTabSz="913965" rtl="0" eaLnBrk="1" latinLnBrk="0" hangingPunct="1">
        <a:defRPr kumimoji="1" sz="1800" kern="1200">
          <a:solidFill>
            <a:schemeClr val="tx1"/>
          </a:solidFill>
          <a:latin typeface="+mn-lt"/>
          <a:ea typeface="+mn-ea"/>
          <a:cs typeface="+mn-cs"/>
        </a:defRPr>
      </a:lvl4pPr>
      <a:lvl5pPr marL="1827929" algn="l" defTabSz="913965" rtl="0" eaLnBrk="1" latinLnBrk="0" hangingPunct="1">
        <a:defRPr kumimoji="1" sz="1800" kern="1200">
          <a:solidFill>
            <a:schemeClr val="tx1"/>
          </a:solidFill>
          <a:latin typeface="+mn-lt"/>
          <a:ea typeface="+mn-ea"/>
          <a:cs typeface="+mn-cs"/>
        </a:defRPr>
      </a:lvl5pPr>
      <a:lvl6pPr marL="2284910" algn="l" defTabSz="913965" rtl="0" eaLnBrk="1" latinLnBrk="0" hangingPunct="1">
        <a:defRPr kumimoji="1" sz="1800" kern="1200">
          <a:solidFill>
            <a:schemeClr val="tx1"/>
          </a:solidFill>
          <a:latin typeface="+mn-lt"/>
          <a:ea typeface="+mn-ea"/>
          <a:cs typeface="+mn-cs"/>
        </a:defRPr>
      </a:lvl6pPr>
      <a:lvl7pPr marL="2741892" algn="l" defTabSz="913965" rtl="0" eaLnBrk="1" latinLnBrk="0" hangingPunct="1">
        <a:defRPr kumimoji="1" sz="1800" kern="1200">
          <a:solidFill>
            <a:schemeClr val="tx1"/>
          </a:solidFill>
          <a:latin typeface="+mn-lt"/>
          <a:ea typeface="+mn-ea"/>
          <a:cs typeface="+mn-cs"/>
        </a:defRPr>
      </a:lvl7pPr>
      <a:lvl8pPr marL="3198874" algn="l" defTabSz="913965" rtl="0" eaLnBrk="1" latinLnBrk="0" hangingPunct="1">
        <a:defRPr kumimoji="1" sz="1800" kern="1200">
          <a:solidFill>
            <a:schemeClr val="tx1"/>
          </a:solidFill>
          <a:latin typeface="+mn-lt"/>
          <a:ea typeface="+mn-ea"/>
          <a:cs typeface="+mn-cs"/>
        </a:defRPr>
      </a:lvl8pPr>
      <a:lvl9pPr marL="3655856" algn="l" defTabSz="91396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2">
              <a:lumMod val="20000"/>
              <a:lumOff val="80000"/>
            </a:schemeClr>
          </a:bgClr>
        </a:patt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65696" y="109509"/>
            <a:ext cx="7875984" cy="4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16" tIns="44210" rIns="88416" bIns="44210" numCol="1" anchor="b" anchorCtr="0" compatLnSpc="1">
            <a:prstTxWarp prst="textNoShape">
              <a:avLst/>
            </a:prstTxWarp>
          </a:bodyPr>
          <a:lstStyle/>
          <a:p>
            <a:pPr lvl="0"/>
            <a:r>
              <a:rPr lang="ja-JP" altLang="en-US" dirty="0" smtClean="0"/>
              <a:t>マスタ タイトルの書式設定</a:t>
            </a:r>
          </a:p>
        </p:txBody>
      </p:sp>
      <p:sp>
        <p:nvSpPr>
          <p:cNvPr id="1027" name="Rectangle 8"/>
          <p:cNvSpPr>
            <a:spLocks noGrp="1" noChangeArrowheads="1"/>
          </p:cNvSpPr>
          <p:nvPr>
            <p:ph type="body" idx="1"/>
          </p:nvPr>
        </p:nvSpPr>
        <p:spPr bwMode="auto">
          <a:xfrm>
            <a:off x="557883" y="723020"/>
            <a:ext cx="7875984" cy="496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16" tIns="44210" rIns="88416" bIns="4421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0361" name="AutoShape 9"/>
          <p:cNvSpPr>
            <a:spLocks noChangeArrowheads="1"/>
          </p:cNvSpPr>
          <p:nvPr/>
        </p:nvSpPr>
        <p:spPr bwMode="auto">
          <a:xfrm>
            <a:off x="247590" y="610817"/>
            <a:ext cx="8422180" cy="4320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0000FF"/>
          </a:solidFill>
          <a:ln w="9525">
            <a:solidFill>
              <a:srgbClr val="0000FF"/>
            </a:solidFill>
            <a:round/>
            <a:headEnd/>
            <a:tailEnd/>
          </a:ln>
        </p:spPr>
        <p:txBody>
          <a:bodyPr lIns="88416" tIns="44210" rIns="88416" bIns="44210"/>
          <a:lstStyle/>
          <a:p>
            <a:pPr fontAlgn="base">
              <a:defRPr/>
            </a:pPr>
            <a:endParaRPr kumimoji="0" lang="ja-JP" altLang="ja-JP" sz="2300" b="0">
              <a:solidFill>
                <a:srgbClr val="000000"/>
              </a:solidFill>
              <a:latin typeface="Times New Roman" pitchFamily="18" charset="0"/>
            </a:endParaRPr>
          </a:p>
        </p:txBody>
      </p:sp>
      <p:sp>
        <p:nvSpPr>
          <p:cNvPr id="100362" name="Rectangle 10"/>
          <p:cNvSpPr>
            <a:spLocks noGrp="1" noChangeArrowheads="1"/>
          </p:cNvSpPr>
          <p:nvPr>
            <p:ph type="dt" sz="half" idx="2"/>
          </p:nvPr>
        </p:nvSpPr>
        <p:spPr bwMode="auto">
          <a:xfrm>
            <a:off x="600075" y="5901159"/>
            <a:ext cx="1950244" cy="450012"/>
          </a:xfrm>
          <a:prstGeom prst="rect">
            <a:avLst/>
          </a:prstGeom>
          <a:noFill/>
          <a:ln w="9525">
            <a:noFill/>
            <a:miter lim="800000"/>
            <a:headEnd/>
            <a:tailEnd/>
          </a:ln>
          <a:effectLst/>
        </p:spPr>
        <p:txBody>
          <a:bodyPr vert="horz" wrap="square" lIns="88416" tIns="44210" rIns="88416" bIns="44210" numCol="1" anchor="t" anchorCtr="0" compatLnSpc="1">
            <a:prstTxWarp prst="textNoShape">
              <a:avLst/>
            </a:prstTxWarp>
          </a:bodyPr>
          <a:lstStyle>
            <a:lvl1pPr>
              <a:spcBef>
                <a:spcPct val="0"/>
              </a:spcBef>
              <a:defRPr kumimoji="0" sz="1200" b="0">
                <a:latin typeface="Verdana" pitchFamily="34" charset="0"/>
              </a:defRPr>
            </a:lvl1pPr>
          </a:lstStyle>
          <a:p>
            <a:pPr fontAlgn="base">
              <a:defRPr/>
            </a:pPr>
            <a:endParaRPr lang="en-US" altLang="ja-JP">
              <a:solidFill>
                <a:srgbClr val="000000"/>
              </a:solidFill>
            </a:endParaRPr>
          </a:p>
        </p:txBody>
      </p:sp>
      <p:sp>
        <p:nvSpPr>
          <p:cNvPr id="100363" name="Rectangle 11"/>
          <p:cNvSpPr>
            <a:spLocks noGrp="1" noChangeArrowheads="1"/>
          </p:cNvSpPr>
          <p:nvPr>
            <p:ph type="ftr" sz="quarter" idx="3"/>
          </p:nvPr>
        </p:nvSpPr>
        <p:spPr bwMode="auto">
          <a:xfrm>
            <a:off x="3075385" y="5901159"/>
            <a:ext cx="2850356" cy="450012"/>
          </a:xfrm>
          <a:prstGeom prst="rect">
            <a:avLst/>
          </a:prstGeom>
          <a:noFill/>
          <a:ln w="9525">
            <a:noFill/>
            <a:miter lim="800000"/>
            <a:headEnd/>
            <a:tailEnd/>
          </a:ln>
          <a:effectLst/>
        </p:spPr>
        <p:txBody>
          <a:bodyPr vert="horz" wrap="square" lIns="88416" tIns="44210" rIns="88416" bIns="44210" numCol="1" anchor="t" anchorCtr="0" compatLnSpc="1">
            <a:prstTxWarp prst="textNoShape">
              <a:avLst/>
            </a:prstTxWarp>
          </a:bodyPr>
          <a:lstStyle>
            <a:lvl1pPr algn="ctr">
              <a:spcBef>
                <a:spcPct val="0"/>
              </a:spcBef>
              <a:defRPr kumimoji="0" sz="1200" b="0">
                <a:latin typeface="Verdana" pitchFamily="34" charset="0"/>
              </a:defRPr>
            </a:lvl1pPr>
          </a:lstStyle>
          <a:p>
            <a:pPr fontAlgn="base">
              <a:defRPr/>
            </a:pPr>
            <a:fld id="{1BB1444E-E402-4398-A5F0-21FF0355AB7F}" type="slidenum">
              <a:rPr lang="en-US" altLang="ja-JP">
                <a:solidFill>
                  <a:srgbClr val="000000"/>
                </a:solidFill>
              </a:rPr>
              <a:pPr fontAlgn="base">
                <a:defRPr/>
              </a:pPr>
              <a:t>‹#›</a:t>
            </a:fld>
            <a:endParaRPr lang="en-US" altLang="ja-JP">
              <a:solidFill>
                <a:srgbClr val="000000"/>
              </a:solidFill>
            </a:endParaRPr>
          </a:p>
        </p:txBody>
      </p:sp>
      <p:sp>
        <p:nvSpPr>
          <p:cNvPr id="100364" name="Rectangle 12"/>
          <p:cNvSpPr>
            <a:spLocks noGrp="1" noChangeArrowheads="1"/>
          </p:cNvSpPr>
          <p:nvPr>
            <p:ph type="sldNum" sz="quarter" idx="4"/>
          </p:nvPr>
        </p:nvSpPr>
        <p:spPr bwMode="auto">
          <a:xfrm>
            <a:off x="6450806" y="5901159"/>
            <a:ext cx="1950244" cy="450012"/>
          </a:xfrm>
          <a:prstGeom prst="rect">
            <a:avLst/>
          </a:prstGeom>
          <a:noFill/>
          <a:ln w="9525">
            <a:noFill/>
            <a:miter lim="800000"/>
            <a:headEnd/>
            <a:tailEnd/>
          </a:ln>
          <a:effectLst/>
        </p:spPr>
        <p:txBody>
          <a:bodyPr vert="horz" wrap="square" lIns="88416" tIns="44210" rIns="88416" bIns="44210" numCol="1" anchor="t" anchorCtr="0" compatLnSpc="1">
            <a:prstTxWarp prst="textNoShape">
              <a:avLst/>
            </a:prstTxWarp>
          </a:bodyPr>
          <a:lstStyle>
            <a:lvl1pPr algn="r">
              <a:spcBef>
                <a:spcPct val="0"/>
              </a:spcBef>
              <a:defRPr kumimoji="0" sz="1200" b="0">
                <a:latin typeface="Verdana" pitchFamily="34" charset="0"/>
              </a:defRPr>
            </a:lvl1pPr>
          </a:lstStyle>
          <a:p>
            <a:pPr fontAlgn="base">
              <a:defRPr/>
            </a:pPr>
            <a:fld id="{494E2AB7-40C8-4D70-B0E3-8C0ADCF528E3}" type="slidenum">
              <a:rPr lang="en-US" altLang="ja-JP">
                <a:solidFill>
                  <a:srgbClr val="000000"/>
                </a:solidFill>
              </a:rPr>
              <a:pPr fontAlgn="base">
                <a:defRPr/>
              </a:pPr>
              <a:t>‹#›</a:t>
            </a:fld>
            <a:endParaRPr lang="en-US" altLang="ja-JP">
              <a:solidFill>
                <a:srgbClr val="000000"/>
              </a:solidFill>
            </a:endParaRPr>
          </a:p>
        </p:txBody>
      </p:sp>
      <p:pic>
        <p:nvPicPr>
          <p:cNvPr id="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300474" y="62370"/>
            <a:ext cx="4369296"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619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300">
          <a:solidFill>
            <a:schemeClr val="tx2"/>
          </a:solidFill>
          <a:latin typeface="+mj-lt"/>
          <a:ea typeface="+mj-ea"/>
          <a:cs typeface="+mj-cs"/>
        </a:defRPr>
      </a:lvl1pPr>
      <a:lvl2pPr algn="ctr" rtl="0" eaLnBrk="0" fontAlgn="base" hangingPunct="0">
        <a:spcBef>
          <a:spcPct val="0"/>
        </a:spcBef>
        <a:spcAft>
          <a:spcPct val="0"/>
        </a:spcAft>
        <a:defRPr kumimoji="1" sz="4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300">
          <a:solidFill>
            <a:schemeClr val="tx2"/>
          </a:solidFill>
          <a:latin typeface="Arial" charset="0"/>
          <a:ea typeface="ＭＳ Ｐゴシック" pitchFamily="50" charset="-128"/>
        </a:defRPr>
      </a:lvl5pPr>
      <a:lvl6pPr marL="442084" algn="ctr" rtl="0" fontAlgn="base">
        <a:spcBef>
          <a:spcPct val="0"/>
        </a:spcBef>
        <a:spcAft>
          <a:spcPct val="0"/>
        </a:spcAft>
        <a:defRPr kumimoji="1" sz="4300">
          <a:solidFill>
            <a:schemeClr val="tx2"/>
          </a:solidFill>
          <a:latin typeface="Arial" charset="0"/>
          <a:ea typeface="ＭＳ Ｐゴシック" pitchFamily="50" charset="-128"/>
        </a:defRPr>
      </a:lvl6pPr>
      <a:lvl7pPr marL="884169" algn="ctr" rtl="0" fontAlgn="base">
        <a:spcBef>
          <a:spcPct val="0"/>
        </a:spcBef>
        <a:spcAft>
          <a:spcPct val="0"/>
        </a:spcAft>
        <a:defRPr kumimoji="1" sz="4300">
          <a:solidFill>
            <a:schemeClr val="tx2"/>
          </a:solidFill>
          <a:latin typeface="Arial" charset="0"/>
          <a:ea typeface="ＭＳ Ｐゴシック" pitchFamily="50" charset="-128"/>
        </a:defRPr>
      </a:lvl7pPr>
      <a:lvl8pPr marL="1326253" algn="ctr" rtl="0" fontAlgn="base">
        <a:spcBef>
          <a:spcPct val="0"/>
        </a:spcBef>
        <a:spcAft>
          <a:spcPct val="0"/>
        </a:spcAft>
        <a:defRPr kumimoji="1" sz="4300">
          <a:solidFill>
            <a:schemeClr val="tx2"/>
          </a:solidFill>
          <a:latin typeface="Arial" charset="0"/>
          <a:ea typeface="ＭＳ Ｐゴシック" pitchFamily="50" charset="-128"/>
        </a:defRPr>
      </a:lvl8pPr>
      <a:lvl9pPr marL="1768337" algn="ctr" rtl="0" fontAlgn="base">
        <a:spcBef>
          <a:spcPct val="0"/>
        </a:spcBef>
        <a:spcAft>
          <a:spcPct val="0"/>
        </a:spcAft>
        <a:defRPr kumimoji="1" sz="4300">
          <a:solidFill>
            <a:schemeClr val="tx2"/>
          </a:solidFill>
          <a:latin typeface="Arial" charset="0"/>
          <a:ea typeface="ＭＳ Ｐゴシック" pitchFamily="50" charset="-128"/>
        </a:defRPr>
      </a:lvl9pPr>
    </p:titleStyle>
    <p:bodyStyle>
      <a:lvl1pPr marL="331566" indent="-331566" algn="l" rtl="0" eaLnBrk="0" fontAlgn="base" hangingPunct="0">
        <a:spcBef>
          <a:spcPct val="20000"/>
        </a:spcBef>
        <a:spcAft>
          <a:spcPct val="0"/>
        </a:spcAft>
        <a:buChar char="•"/>
        <a:defRPr kumimoji="1" sz="3100">
          <a:solidFill>
            <a:schemeClr val="tx1"/>
          </a:solidFill>
          <a:latin typeface="+mn-lt"/>
          <a:ea typeface="+mn-ea"/>
          <a:cs typeface="+mn-cs"/>
        </a:defRPr>
      </a:lvl1pPr>
      <a:lvl2pPr marL="718386" indent="-276301" algn="l" rtl="0" eaLnBrk="0" fontAlgn="base" hangingPunct="0">
        <a:spcBef>
          <a:spcPct val="20000"/>
        </a:spcBef>
        <a:spcAft>
          <a:spcPct val="0"/>
        </a:spcAft>
        <a:buChar char="–"/>
        <a:defRPr kumimoji="1" sz="2700">
          <a:solidFill>
            <a:schemeClr val="tx1"/>
          </a:solidFill>
          <a:latin typeface="+mn-lt"/>
          <a:ea typeface="+mn-ea"/>
        </a:defRPr>
      </a:lvl2pPr>
      <a:lvl3pPr marL="1105211" indent="-221042" algn="l" rtl="0" eaLnBrk="0" fontAlgn="base" hangingPunct="0">
        <a:spcBef>
          <a:spcPct val="20000"/>
        </a:spcBef>
        <a:spcAft>
          <a:spcPct val="0"/>
        </a:spcAft>
        <a:buChar char="•"/>
        <a:defRPr kumimoji="1" sz="2300">
          <a:solidFill>
            <a:schemeClr val="tx1"/>
          </a:solidFill>
          <a:latin typeface="+mn-lt"/>
          <a:ea typeface="+mn-ea"/>
        </a:defRPr>
      </a:lvl3pPr>
      <a:lvl4pPr marL="1547293" indent="-221042" algn="l" rtl="0" eaLnBrk="0" fontAlgn="base" hangingPunct="0">
        <a:spcBef>
          <a:spcPct val="20000"/>
        </a:spcBef>
        <a:spcAft>
          <a:spcPct val="0"/>
        </a:spcAft>
        <a:buChar char="–"/>
        <a:defRPr kumimoji="1" sz="1900">
          <a:solidFill>
            <a:schemeClr val="tx1"/>
          </a:solidFill>
          <a:latin typeface="+mn-lt"/>
          <a:ea typeface="+mn-ea"/>
        </a:defRPr>
      </a:lvl4pPr>
      <a:lvl5pPr marL="1989381" indent="-221042" algn="l" rtl="0" eaLnBrk="0" fontAlgn="base" hangingPunct="0">
        <a:spcBef>
          <a:spcPct val="20000"/>
        </a:spcBef>
        <a:spcAft>
          <a:spcPct val="0"/>
        </a:spcAft>
        <a:buChar char="»"/>
        <a:defRPr kumimoji="1" sz="1900">
          <a:solidFill>
            <a:schemeClr val="tx1"/>
          </a:solidFill>
          <a:latin typeface="+mn-lt"/>
          <a:ea typeface="+mn-ea"/>
        </a:defRPr>
      </a:lvl5pPr>
      <a:lvl6pPr marL="2431464" indent="-221042" algn="l" rtl="0" fontAlgn="base">
        <a:spcBef>
          <a:spcPct val="20000"/>
        </a:spcBef>
        <a:spcAft>
          <a:spcPct val="0"/>
        </a:spcAft>
        <a:buChar char="»"/>
        <a:defRPr kumimoji="1" sz="1900">
          <a:solidFill>
            <a:schemeClr val="tx1"/>
          </a:solidFill>
          <a:latin typeface="+mn-lt"/>
          <a:ea typeface="+mn-ea"/>
        </a:defRPr>
      </a:lvl6pPr>
      <a:lvl7pPr marL="2873549" indent="-221042" algn="l" rtl="0" fontAlgn="base">
        <a:spcBef>
          <a:spcPct val="20000"/>
        </a:spcBef>
        <a:spcAft>
          <a:spcPct val="0"/>
        </a:spcAft>
        <a:buChar char="»"/>
        <a:defRPr kumimoji="1" sz="1900">
          <a:solidFill>
            <a:schemeClr val="tx1"/>
          </a:solidFill>
          <a:latin typeface="+mn-lt"/>
          <a:ea typeface="+mn-ea"/>
        </a:defRPr>
      </a:lvl7pPr>
      <a:lvl8pPr marL="3315634" indent="-221042" algn="l" rtl="0" fontAlgn="base">
        <a:spcBef>
          <a:spcPct val="20000"/>
        </a:spcBef>
        <a:spcAft>
          <a:spcPct val="0"/>
        </a:spcAft>
        <a:buChar char="»"/>
        <a:defRPr kumimoji="1" sz="1900">
          <a:solidFill>
            <a:schemeClr val="tx1"/>
          </a:solidFill>
          <a:latin typeface="+mn-lt"/>
          <a:ea typeface="+mn-ea"/>
        </a:defRPr>
      </a:lvl8pPr>
      <a:lvl9pPr marL="3757717" indent="-221042" algn="l"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884169" rtl="0" eaLnBrk="1" latinLnBrk="0" hangingPunct="1">
        <a:defRPr kumimoji="1" sz="1700" kern="1200">
          <a:solidFill>
            <a:schemeClr val="tx1"/>
          </a:solidFill>
          <a:latin typeface="+mn-lt"/>
          <a:ea typeface="+mn-ea"/>
          <a:cs typeface="+mn-cs"/>
        </a:defRPr>
      </a:lvl1pPr>
      <a:lvl2pPr marL="442084" algn="l" defTabSz="884169" rtl="0" eaLnBrk="1" latinLnBrk="0" hangingPunct="1">
        <a:defRPr kumimoji="1" sz="1700" kern="1200">
          <a:solidFill>
            <a:schemeClr val="tx1"/>
          </a:solidFill>
          <a:latin typeface="+mn-lt"/>
          <a:ea typeface="+mn-ea"/>
          <a:cs typeface="+mn-cs"/>
        </a:defRPr>
      </a:lvl2pPr>
      <a:lvl3pPr marL="884169" algn="l" defTabSz="884169" rtl="0" eaLnBrk="1" latinLnBrk="0" hangingPunct="1">
        <a:defRPr kumimoji="1" sz="1700" kern="1200">
          <a:solidFill>
            <a:schemeClr val="tx1"/>
          </a:solidFill>
          <a:latin typeface="+mn-lt"/>
          <a:ea typeface="+mn-ea"/>
          <a:cs typeface="+mn-cs"/>
        </a:defRPr>
      </a:lvl3pPr>
      <a:lvl4pPr marL="1326253" algn="l" defTabSz="884169" rtl="0" eaLnBrk="1" latinLnBrk="0" hangingPunct="1">
        <a:defRPr kumimoji="1" sz="1700" kern="1200">
          <a:solidFill>
            <a:schemeClr val="tx1"/>
          </a:solidFill>
          <a:latin typeface="+mn-lt"/>
          <a:ea typeface="+mn-ea"/>
          <a:cs typeface="+mn-cs"/>
        </a:defRPr>
      </a:lvl4pPr>
      <a:lvl5pPr marL="1768337" algn="l" defTabSz="884169" rtl="0" eaLnBrk="1" latinLnBrk="0" hangingPunct="1">
        <a:defRPr kumimoji="1" sz="1700" kern="1200">
          <a:solidFill>
            <a:schemeClr val="tx1"/>
          </a:solidFill>
          <a:latin typeface="+mn-lt"/>
          <a:ea typeface="+mn-ea"/>
          <a:cs typeface="+mn-cs"/>
        </a:defRPr>
      </a:lvl5pPr>
      <a:lvl6pPr marL="2210423" algn="l" defTabSz="884169" rtl="0" eaLnBrk="1" latinLnBrk="0" hangingPunct="1">
        <a:defRPr kumimoji="1" sz="1700" kern="1200">
          <a:solidFill>
            <a:schemeClr val="tx1"/>
          </a:solidFill>
          <a:latin typeface="+mn-lt"/>
          <a:ea typeface="+mn-ea"/>
          <a:cs typeface="+mn-cs"/>
        </a:defRPr>
      </a:lvl6pPr>
      <a:lvl7pPr marL="2652507" algn="l" defTabSz="884169" rtl="0" eaLnBrk="1" latinLnBrk="0" hangingPunct="1">
        <a:defRPr kumimoji="1" sz="1700" kern="1200">
          <a:solidFill>
            <a:schemeClr val="tx1"/>
          </a:solidFill>
          <a:latin typeface="+mn-lt"/>
          <a:ea typeface="+mn-ea"/>
          <a:cs typeface="+mn-cs"/>
        </a:defRPr>
      </a:lvl7pPr>
      <a:lvl8pPr marL="3094592" algn="l" defTabSz="884169" rtl="0" eaLnBrk="1" latinLnBrk="0" hangingPunct="1">
        <a:defRPr kumimoji="1" sz="1700" kern="1200">
          <a:solidFill>
            <a:schemeClr val="tx1"/>
          </a:solidFill>
          <a:latin typeface="+mn-lt"/>
          <a:ea typeface="+mn-ea"/>
          <a:cs typeface="+mn-cs"/>
        </a:defRPr>
      </a:lvl8pPr>
      <a:lvl9pPr marL="3536676" algn="l" defTabSz="884169" rtl="0" eaLnBrk="1" latinLnBrk="0" hangingPunct="1">
        <a:defRPr kumimoji="1"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rgbClr val="EAEAEA"/>
          </a:bgClr>
        </a:patt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65696" y="109507"/>
            <a:ext cx="7875984" cy="4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34" tIns="44218" rIns="88434" bIns="44218" numCol="1" anchor="b" anchorCtr="0" compatLnSpc="1">
            <a:prstTxWarp prst="textNoShape">
              <a:avLst/>
            </a:prstTxWarp>
          </a:bodyPr>
          <a:lstStyle/>
          <a:p>
            <a:pPr lvl="0"/>
            <a:r>
              <a:rPr lang="ja-JP" altLang="en-US" smtClean="0"/>
              <a:t>マスタ タイトルの書式設定</a:t>
            </a:r>
          </a:p>
        </p:txBody>
      </p:sp>
      <p:sp>
        <p:nvSpPr>
          <p:cNvPr id="1027" name="Rectangle 8"/>
          <p:cNvSpPr>
            <a:spLocks noGrp="1" noChangeArrowheads="1"/>
          </p:cNvSpPr>
          <p:nvPr>
            <p:ph type="body" idx="1"/>
          </p:nvPr>
        </p:nvSpPr>
        <p:spPr bwMode="auto">
          <a:xfrm>
            <a:off x="557883" y="723020"/>
            <a:ext cx="7875984" cy="496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34" tIns="44218" rIns="88434" bIns="4421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AutoShape 9"/>
          <p:cNvSpPr>
            <a:spLocks noChangeArrowheads="1"/>
          </p:cNvSpPr>
          <p:nvPr userDrawn="1"/>
        </p:nvSpPr>
        <p:spPr bwMode="auto">
          <a:xfrm>
            <a:off x="600078" y="576016"/>
            <a:ext cx="8101013" cy="78002"/>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00FF"/>
          </a:solidFill>
          <a:ln w="9525">
            <a:solidFill>
              <a:srgbClr val="0000FF"/>
            </a:solidFill>
            <a:round/>
            <a:headEnd/>
            <a:tailEnd/>
          </a:ln>
        </p:spPr>
        <p:txBody>
          <a:bodyPr lIns="88434" tIns="44218" rIns="88434" bIns="44218"/>
          <a:lstStyle/>
          <a:p>
            <a:pPr fontAlgn="base">
              <a:spcBef>
                <a:spcPct val="20000"/>
              </a:spcBef>
            </a:pPr>
            <a:endParaRPr lang="ja-JP" altLang="en-US" sz="400" b="0" smtClean="0">
              <a:solidFill>
                <a:srgbClr val="000000"/>
              </a:solidFill>
              <a:ea typeface="ＭＳ Ｐゴシック" charset="-128"/>
            </a:endParaRPr>
          </a:p>
        </p:txBody>
      </p:sp>
      <p:sp>
        <p:nvSpPr>
          <p:cNvPr id="100362" name="Rectangle 10"/>
          <p:cNvSpPr>
            <a:spLocks noGrp="1" noChangeArrowheads="1"/>
          </p:cNvSpPr>
          <p:nvPr>
            <p:ph type="dt" sz="half" idx="2"/>
          </p:nvPr>
        </p:nvSpPr>
        <p:spPr bwMode="auto">
          <a:xfrm>
            <a:off x="600075" y="5901159"/>
            <a:ext cx="1950244"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34" tIns="44218" rIns="88434" bIns="44218" numCol="1" anchor="t" anchorCtr="0" compatLnSpc="1">
            <a:prstTxWarp prst="textNoShape">
              <a:avLst/>
            </a:prstTxWarp>
          </a:bodyPr>
          <a:lstStyle>
            <a:lvl1pPr>
              <a:spcBef>
                <a:spcPct val="0"/>
              </a:spcBef>
              <a:defRPr kumimoji="0" sz="1200">
                <a:latin typeface="Verdana" pitchFamily="34" charset="0"/>
                <a:ea typeface="ＭＳ Ｐゴシック" pitchFamily="50" charset="-128"/>
              </a:defRPr>
            </a:lvl1pPr>
          </a:lstStyle>
          <a:p>
            <a:pPr fontAlgn="base">
              <a:defRPr/>
            </a:pPr>
            <a:endParaRPr lang="en-US" altLang="ja-JP" b="0">
              <a:solidFill>
                <a:srgbClr val="000000"/>
              </a:solidFill>
            </a:endParaRPr>
          </a:p>
        </p:txBody>
      </p:sp>
      <p:sp>
        <p:nvSpPr>
          <p:cNvPr id="100363" name="Rectangle 11"/>
          <p:cNvSpPr>
            <a:spLocks noGrp="1" noChangeArrowheads="1"/>
          </p:cNvSpPr>
          <p:nvPr>
            <p:ph type="ftr" sz="quarter" idx="3"/>
          </p:nvPr>
        </p:nvSpPr>
        <p:spPr bwMode="auto">
          <a:xfrm>
            <a:off x="3075385" y="5901159"/>
            <a:ext cx="2850356"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34" tIns="44218" rIns="88434" bIns="44218" numCol="1" anchor="t" anchorCtr="0" compatLnSpc="1">
            <a:prstTxWarp prst="textNoShape">
              <a:avLst/>
            </a:prstTxWarp>
          </a:bodyPr>
          <a:lstStyle>
            <a:lvl1pPr algn="ctr">
              <a:spcBef>
                <a:spcPct val="0"/>
              </a:spcBef>
              <a:defRPr kumimoji="0" sz="1200">
                <a:latin typeface="Verdana" pitchFamily="34" charset="0"/>
                <a:ea typeface="ＭＳ Ｐゴシック" pitchFamily="50" charset="-128"/>
              </a:defRPr>
            </a:lvl1pPr>
          </a:lstStyle>
          <a:p>
            <a:pPr fontAlgn="base">
              <a:defRPr/>
            </a:pPr>
            <a:fld id="{8092C438-13C3-470D-B101-FDC2BF3EF404}" type="slidenum">
              <a:rPr lang="en-US" altLang="ja-JP" b="0">
                <a:solidFill>
                  <a:srgbClr val="000000"/>
                </a:solidFill>
              </a:rPr>
              <a:pPr fontAlgn="base">
                <a:defRPr/>
              </a:pPr>
              <a:t>‹#›</a:t>
            </a:fld>
            <a:endParaRPr lang="en-US" altLang="ja-JP" b="0">
              <a:solidFill>
                <a:srgbClr val="000000"/>
              </a:solidFill>
            </a:endParaRPr>
          </a:p>
        </p:txBody>
      </p:sp>
      <p:sp>
        <p:nvSpPr>
          <p:cNvPr id="100364" name="Rectangle 12"/>
          <p:cNvSpPr>
            <a:spLocks noGrp="1" noChangeArrowheads="1"/>
          </p:cNvSpPr>
          <p:nvPr>
            <p:ph type="sldNum" sz="quarter" idx="4"/>
          </p:nvPr>
        </p:nvSpPr>
        <p:spPr bwMode="auto">
          <a:xfrm>
            <a:off x="6450806" y="5901159"/>
            <a:ext cx="1950244"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34" tIns="44218" rIns="88434" bIns="44218" numCol="1" anchor="t" anchorCtr="0" compatLnSpc="1">
            <a:prstTxWarp prst="textNoShape">
              <a:avLst/>
            </a:prstTxWarp>
          </a:bodyPr>
          <a:lstStyle>
            <a:lvl1pPr algn="r">
              <a:spcBef>
                <a:spcPct val="0"/>
              </a:spcBef>
              <a:defRPr kumimoji="0" sz="1200">
                <a:latin typeface="Verdana" pitchFamily="34" charset="0"/>
                <a:ea typeface="ＭＳ Ｐゴシック" pitchFamily="50" charset="-128"/>
              </a:defRPr>
            </a:lvl1pPr>
          </a:lstStyle>
          <a:p>
            <a:pPr fontAlgn="base">
              <a:defRPr/>
            </a:pPr>
            <a:fld id="{B92AC8F1-40DE-452E-9188-34E115E7D552}" type="slidenum">
              <a:rPr lang="en-US" altLang="ja-JP" b="0">
                <a:solidFill>
                  <a:srgbClr val="000000"/>
                </a:solidFill>
              </a:rPr>
              <a:pPr fontAlgn="base">
                <a:defRPr/>
              </a:pPr>
              <a:t>‹#›</a:t>
            </a:fld>
            <a:endParaRPr lang="en-US" altLang="ja-JP" b="0">
              <a:solidFill>
                <a:srgbClr val="000000"/>
              </a:solidFill>
            </a:endParaRPr>
          </a:p>
        </p:txBody>
      </p:sp>
      <p:pic>
        <p:nvPicPr>
          <p:cNvPr id="1032"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31791" y="85503"/>
            <a:ext cx="4369296"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44140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kumimoji="1" sz="4300">
          <a:solidFill>
            <a:schemeClr val="tx2"/>
          </a:solidFill>
          <a:latin typeface="+mj-lt"/>
          <a:ea typeface="+mj-ea"/>
          <a:cs typeface="+mj-cs"/>
        </a:defRPr>
      </a:lvl1pPr>
      <a:lvl2pPr algn="ctr" rtl="0" eaLnBrk="0" fontAlgn="base" hangingPunct="0">
        <a:spcBef>
          <a:spcPct val="0"/>
        </a:spcBef>
        <a:spcAft>
          <a:spcPct val="0"/>
        </a:spcAft>
        <a:defRPr kumimoji="1" sz="4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300">
          <a:solidFill>
            <a:schemeClr val="tx2"/>
          </a:solidFill>
          <a:latin typeface="Arial" charset="0"/>
          <a:ea typeface="ＭＳ Ｐゴシック" pitchFamily="50" charset="-128"/>
        </a:defRPr>
      </a:lvl5pPr>
      <a:lvl6pPr marL="442169" algn="ctr" rtl="0" fontAlgn="base">
        <a:spcBef>
          <a:spcPct val="0"/>
        </a:spcBef>
        <a:spcAft>
          <a:spcPct val="0"/>
        </a:spcAft>
        <a:defRPr kumimoji="1" sz="4300">
          <a:solidFill>
            <a:schemeClr val="tx2"/>
          </a:solidFill>
          <a:latin typeface="Arial" charset="0"/>
          <a:ea typeface="ＭＳ Ｐゴシック" pitchFamily="50" charset="-128"/>
        </a:defRPr>
      </a:lvl6pPr>
      <a:lvl7pPr marL="884337" algn="ctr" rtl="0" fontAlgn="base">
        <a:spcBef>
          <a:spcPct val="0"/>
        </a:spcBef>
        <a:spcAft>
          <a:spcPct val="0"/>
        </a:spcAft>
        <a:defRPr kumimoji="1" sz="4300">
          <a:solidFill>
            <a:schemeClr val="tx2"/>
          </a:solidFill>
          <a:latin typeface="Arial" charset="0"/>
          <a:ea typeface="ＭＳ Ｐゴシック" pitchFamily="50" charset="-128"/>
        </a:defRPr>
      </a:lvl7pPr>
      <a:lvl8pPr marL="1326506" algn="ctr" rtl="0" fontAlgn="base">
        <a:spcBef>
          <a:spcPct val="0"/>
        </a:spcBef>
        <a:spcAft>
          <a:spcPct val="0"/>
        </a:spcAft>
        <a:defRPr kumimoji="1" sz="4300">
          <a:solidFill>
            <a:schemeClr val="tx2"/>
          </a:solidFill>
          <a:latin typeface="Arial" charset="0"/>
          <a:ea typeface="ＭＳ Ｐゴシック" pitchFamily="50" charset="-128"/>
        </a:defRPr>
      </a:lvl8pPr>
      <a:lvl9pPr marL="1768674" algn="ctr" rtl="0" fontAlgn="base">
        <a:spcBef>
          <a:spcPct val="0"/>
        </a:spcBef>
        <a:spcAft>
          <a:spcPct val="0"/>
        </a:spcAft>
        <a:defRPr kumimoji="1" sz="4300">
          <a:solidFill>
            <a:schemeClr val="tx2"/>
          </a:solidFill>
          <a:latin typeface="Arial" charset="0"/>
          <a:ea typeface="ＭＳ Ｐゴシック" pitchFamily="50" charset="-128"/>
        </a:defRPr>
      </a:lvl9pPr>
    </p:titleStyle>
    <p:bodyStyle>
      <a:lvl1pPr marL="331628" indent="-331628" algn="l" rtl="0" eaLnBrk="0" fontAlgn="base" hangingPunct="0">
        <a:spcBef>
          <a:spcPct val="20000"/>
        </a:spcBef>
        <a:spcAft>
          <a:spcPct val="0"/>
        </a:spcAft>
        <a:buChar char="•"/>
        <a:defRPr kumimoji="1" sz="3100">
          <a:solidFill>
            <a:schemeClr val="tx1"/>
          </a:solidFill>
          <a:latin typeface="+mn-lt"/>
          <a:ea typeface="+mn-ea"/>
          <a:cs typeface="+mn-cs"/>
        </a:defRPr>
      </a:lvl1pPr>
      <a:lvl2pPr marL="718524" indent="-276354" algn="l" rtl="0" eaLnBrk="0" fontAlgn="base" hangingPunct="0">
        <a:spcBef>
          <a:spcPct val="20000"/>
        </a:spcBef>
        <a:spcAft>
          <a:spcPct val="0"/>
        </a:spcAft>
        <a:buChar char="–"/>
        <a:defRPr kumimoji="1" sz="2700">
          <a:solidFill>
            <a:schemeClr val="tx1"/>
          </a:solidFill>
          <a:latin typeface="+mn-lt"/>
          <a:ea typeface="+mn-ea"/>
        </a:defRPr>
      </a:lvl2pPr>
      <a:lvl3pPr marL="1105422" indent="-221085" algn="l" rtl="0" eaLnBrk="0" fontAlgn="base" hangingPunct="0">
        <a:spcBef>
          <a:spcPct val="20000"/>
        </a:spcBef>
        <a:spcAft>
          <a:spcPct val="0"/>
        </a:spcAft>
        <a:buChar char="•"/>
        <a:defRPr kumimoji="1" sz="2300">
          <a:solidFill>
            <a:schemeClr val="tx1"/>
          </a:solidFill>
          <a:latin typeface="+mn-lt"/>
          <a:ea typeface="+mn-ea"/>
        </a:defRPr>
      </a:lvl3pPr>
      <a:lvl4pPr marL="1547589" indent="-221085" algn="l" rtl="0" eaLnBrk="0" fontAlgn="base" hangingPunct="0">
        <a:spcBef>
          <a:spcPct val="20000"/>
        </a:spcBef>
        <a:spcAft>
          <a:spcPct val="0"/>
        </a:spcAft>
        <a:buChar char="–"/>
        <a:defRPr kumimoji="1" sz="1900">
          <a:solidFill>
            <a:schemeClr val="tx1"/>
          </a:solidFill>
          <a:latin typeface="+mn-lt"/>
          <a:ea typeface="+mn-ea"/>
        </a:defRPr>
      </a:lvl4pPr>
      <a:lvl5pPr marL="1989760" indent="-221085" algn="l" rtl="0" eaLnBrk="0" fontAlgn="base" hangingPunct="0">
        <a:spcBef>
          <a:spcPct val="20000"/>
        </a:spcBef>
        <a:spcAft>
          <a:spcPct val="0"/>
        </a:spcAft>
        <a:buChar char="»"/>
        <a:defRPr kumimoji="1" sz="1900">
          <a:solidFill>
            <a:schemeClr val="tx1"/>
          </a:solidFill>
          <a:latin typeface="+mn-lt"/>
          <a:ea typeface="+mn-ea"/>
        </a:defRPr>
      </a:lvl5pPr>
      <a:lvl6pPr marL="2431928" indent="-221085" algn="l" rtl="0" fontAlgn="base">
        <a:spcBef>
          <a:spcPct val="20000"/>
        </a:spcBef>
        <a:spcAft>
          <a:spcPct val="0"/>
        </a:spcAft>
        <a:buChar char="»"/>
        <a:defRPr kumimoji="1" sz="1900">
          <a:solidFill>
            <a:schemeClr val="tx1"/>
          </a:solidFill>
          <a:latin typeface="+mn-lt"/>
          <a:ea typeface="+mn-ea"/>
        </a:defRPr>
      </a:lvl6pPr>
      <a:lvl7pPr marL="2874097" indent="-221085" algn="l" rtl="0" fontAlgn="base">
        <a:spcBef>
          <a:spcPct val="20000"/>
        </a:spcBef>
        <a:spcAft>
          <a:spcPct val="0"/>
        </a:spcAft>
        <a:buChar char="»"/>
        <a:defRPr kumimoji="1" sz="1900">
          <a:solidFill>
            <a:schemeClr val="tx1"/>
          </a:solidFill>
          <a:latin typeface="+mn-lt"/>
          <a:ea typeface="+mn-ea"/>
        </a:defRPr>
      </a:lvl7pPr>
      <a:lvl8pPr marL="3316266" indent="-221085" algn="l" rtl="0" fontAlgn="base">
        <a:spcBef>
          <a:spcPct val="20000"/>
        </a:spcBef>
        <a:spcAft>
          <a:spcPct val="0"/>
        </a:spcAft>
        <a:buChar char="»"/>
        <a:defRPr kumimoji="1" sz="1900">
          <a:solidFill>
            <a:schemeClr val="tx1"/>
          </a:solidFill>
          <a:latin typeface="+mn-lt"/>
          <a:ea typeface="+mn-ea"/>
        </a:defRPr>
      </a:lvl8pPr>
      <a:lvl9pPr marL="3758435" indent="-221085" algn="l"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884337" rtl="0" eaLnBrk="1" latinLnBrk="0" hangingPunct="1">
        <a:defRPr kumimoji="1" sz="1700" kern="1200">
          <a:solidFill>
            <a:schemeClr val="tx1"/>
          </a:solidFill>
          <a:latin typeface="+mn-lt"/>
          <a:ea typeface="+mn-ea"/>
          <a:cs typeface="+mn-cs"/>
        </a:defRPr>
      </a:lvl1pPr>
      <a:lvl2pPr marL="442169" algn="l" defTabSz="884337" rtl="0" eaLnBrk="1" latinLnBrk="0" hangingPunct="1">
        <a:defRPr kumimoji="1" sz="1700" kern="1200">
          <a:solidFill>
            <a:schemeClr val="tx1"/>
          </a:solidFill>
          <a:latin typeface="+mn-lt"/>
          <a:ea typeface="+mn-ea"/>
          <a:cs typeface="+mn-cs"/>
        </a:defRPr>
      </a:lvl2pPr>
      <a:lvl3pPr marL="884337" algn="l" defTabSz="884337" rtl="0" eaLnBrk="1" latinLnBrk="0" hangingPunct="1">
        <a:defRPr kumimoji="1" sz="1700" kern="1200">
          <a:solidFill>
            <a:schemeClr val="tx1"/>
          </a:solidFill>
          <a:latin typeface="+mn-lt"/>
          <a:ea typeface="+mn-ea"/>
          <a:cs typeface="+mn-cs"/>
        </a:defRPr>
      </a:lvl3pPr>
      <a:lvl4pPr marL="1326506" algn="l" defTabSz="884337" rtl="0" eaLnBrk="1" latinLnBrk="0" hangingPunct="1">
        <a:defRPr kumimoji="1" sz="1700" kern="1200">
          <a:solidFill>
            <a:schemeClr val="tx1"/>
          </a:solidFill>
          <a:latin typeface="+mn-lt"/>
          <a:ea typeface="+mn-ea"/>
          <a:cs typeface="+mn-cs"/>
        </a:defRPr>
      </a:lvl4pPr>
      <a:lvl5pPr marL="1768674" algn="l" defTabSz="884337" rtl="0" eaLnBrk="1" latinLnBrk="0" hangingPunct="1">
        <a:defRPr kumimoji="1" sz="1700" kern="1200">
          <a:solidFill>
            <a:schemeClr val="tx1"/>
          </a:solidFill>
          <a:latin typeface="+mn-lt"/>
          <a:ea typeface="+mn-ea"/>
          <a:cs typeface="+mn-cs"/>
        </a:defRPr>
      </a:lvl5pPr>
      <a:lvl6pPr marL="2210845" algn="l" defTabSz="884337" rtl="0" eaLnBrk="1" latinLnBrk="0" hangingPunct="1">
        <a:defRPr kumimoji="1" sz="1700" kern="1200">
          <a:solidFill>
            <a:schemeClr val="tx1"/>
          </a:solidFill>
          <a:latin typeface="+mn-lt"/>
          <a:ea typeface="+mn-ea"/>
          <a:cs typeface="+mn-cs"/>
        </a:defRPr>
      </a:lvl6pPr>
      <a:lvl7pPr marL="2653013" algn="l" defTabSz="884337" rtl="0" eaLnBrk="1" latinLnBrk="0" hangingPunct="1">
        <a:defRPr kumimoji="1" sz="1700" kern="1200">
          <a:solidFill>
            <a:schemeClr val="tx1"/>
          </a:solidFill>
          <a:latin typeface="+mn-lt"/>
          <a:ea typeface="+mn-ea"/>
          <a:cs typeface="+mn-cs"/>
        </a:defRPr>
      </a:lvl7pPr>
      <a:lvl8pPr marL="3095182" algn="l" defTabSz="884337" rtl="0" eaLnBrk="1" latinLnBrk="0" hangingPunct="1">
        <a:defRPr kumimoji="1" sz="1700" kern="1200">
          <a:solidFill>
            <a:schemeClr val="tx1"/>
          </a:solidFill>
          <a:latin typeface="+mn-lt"/>
          <a:ea typeface="+mn-ea"/>
          <a:cs typeface="+mn-cs"/>
        </a:defRPr>
      </a:lvl8pPr>
      <a:lvl9pPr marL="3537350" algn="l" defTabSz="884337" rtl="0" eaLnBrk="1" latinLnBrk="0" hangingPunct="1">
        <a:defRPr kumimoji="1"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rgbClr val="EAEAEA"/>
          </a:bgClr>
        </a:patt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65696" y="109504"/>
            <a:ext cx="7875984" cy="4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9" tIns="44230" rIns="88459" bIns="44230" numCol="1" anchor="b" anchorCtr="0" compatLnSpc="1">
            <a:prstTxWarp prst="textNoShape">
              <a:avLst/>
            </a:prstTxWarp>
          </a:bodyPr>
          <a:lstStyle/>
          <a:p>
            <a:pPr lvl="0"/>
            <a:r>
              <a:rPr lang="ja-JP" altLang="en-US" dirty="0" smtClean="0"/>
              <a:t>マスタ タイトルの書式設定</a:t>
            </a:r>
          </a:p>
        </p:txBody>
      </p:sp>
      <p:sp>
        <p:nvSpPr>
          <p:cNvPr id="1027" name="Rectangle 8"/>
          <p:cNvSpPr>
            <a:spLocks noGrp="1" noChangeArrowheads="1"/>
          </p:cNvSpPr>
          <p:nvPr>
            <p:ph type="body" idx="1"/>
          </p:nvPr>
        </p:nvSpPr>
        <p:spPr bwMode="auto">
          <a:xfrm>
            <a:off x="557883" y="723020"/>
            <a:ext cx="7875984" cy="496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9" tIns="44230" rIns="88459" bIns="4423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AutoShape 9"/>
          <p:cNvSpPr>
            <a:spLocks noChangeArrowheads="1"/>
          </p:cNvSpPr>
          <p:nvPr userDrawn="1"/>
        </p:nvSpPr>
        <p:spPr bwMode="auto">
          <a:xfrm>
            <a:off x="281285" y="576016"/>
            <a:ext cx="8419802" cy="43200"/>
          </a:xfrm>
          <a:custGeom>
            <a:avLst/>
            <a:gdLst>
              <a:gd name="T0" fmla="*/ 0 w 1000"/>
              <a:gd name="T1" fmla="*/ 0 h 1000"/>
              <a:gd name="T2" fmla="*/ 2147483647 w 1000"/>
              <a:gd name="T3" fmla="*/ 0 h 1000"/>
              <a:gd name="T4" fmla="*/ 2147483647 w 1000"/>
              <a:gd name="T5" fmla="*/ 562537223 h 1000"/>
              <a:gd name="T6" fmla="*/ 0 w 1000"/>
              <a:gd name="T7" fmla="*/ 56253722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00FF"/>
          </a:solidFill>
          <a:ln w="9525">
            <a:solidFill>
              <a:srgbClr val="0000FF"/>
            </a:solidFill>
            <a:round/>
            <a:headEnd/>
            <a:tailEnd/>
          </a:ln>
        </p:spPr>
        <p:txBody>
          <a:bodyPr lIns="88459" tIns="44230" rIns="88459" bIns="44230"/>
          <a:lstStyle/>
          <a:p>
            <a:pPr algn="ctr" fontAlgn="base"/>
            <a:endParaRPr lang="ja-JP" altLang="en-US" sz="2300" b="0">
              <a:solidFill>
                <a:srgbClr val="000000"/>
              </a:solidFill>
            </a:endParaRPr>
          </a:p>
        </p:txBody>
      </p:sp>
      <p:sp>
        <p:nvSpPr>
          <p:cNvPr id="100362" name="Rectangle 10"/>
          <p:cNvSpPr>
            <a:spLocks noGrp="1" noChangeArrowheads="1"/>
          </p:cNvSpPr>
          <p:nvPr>
            <p:ph type="dt" sz="half" idx="2"/>
          </p:nvPr>
        </p:nvSpPr>
        <p:spPr bwMode="auto">
          <a:xfrm>
            <a:off x="600075" y="5901159"/>
            <a:ext cx="1950244"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9" tIns="44230" rIns="88459" bIns="44230" numCol="1" anchor="t" anchorCtr="0" compatLnSpc="1">
            <a:prstTxWarp prst="textNoShape">
              <a:avLst/>
            </a:prstTxWarp>
          </a:bodyPr>
          <a:lstStyle>
            <a:lvl1pPr algn="l">
              <a:defRPr kumimoji="0" sz="1200">
                <a:solidFill>
                  <a:schemeClr val="tx1"/>
                </a:solidFill>
                <a:latin typeface="Verdana" pitchFamily="34" charset="0"/>
              </a:defRPr>
            </a:lvl1pPr>
          </a:lstStyle>
          <a:p>
            <a:pPr fontAlgn="base">
              <a:defRPr/>
            </a:pPr>
            <a:endParaRPr lang="en-US" altLang="ja-JP" b="0">
              <a:solidFill>
                <a:srgbClr val="000000"/>
              </a:solidFill>
            </a:endParaRPr>
          </a:p>
        </p:txBody>
      </p:sp>
      <p:sp>
        <p:nvSpPr>
          <p:cNvPr id="100363" name="Rectangle 11"/>
          <p:cNvSpPr>
            <a:spLocks noGrp="1" noChangeArrowheads="1"/>
          </p:cNvSpPr>
          <p:nvPr>
            <p:ph type="ftr" sz="quarter" idx="3"/>
          </p:nvPr>
        </p:nvSpPr>
        <p:spPr bwMode="auto">
          <a:xfrm>
            <a:off x="3075385" y="5901159"/>
            <a:ext cx="2850356"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9" tIns="44230" rIns="88459" bIns="44230" numCol="1" anchor="t" anchorCtr="0" compatLnSpc="1">
            <a:prstTxWarp prst="textNoShape">
              <a:avLst/>
            </a:prstTxWarp>
          </a:bodyPr>
          <a:lstStyle>
            <a:lvl1pPr>
              <a:defRPr kumimoji="0" sz="1200">
                <a:solidFill>
                  <a:schemeClr val="tx1"/>
                </a:solidFill>
                <a:latin typeface="Verdana" pitchFamily="34" charset="0"/>
              </a:defRPr>
            </a:lvl1pPr>
          </a:lstStyle>
          <a:p>
            <a:pPr algn="ctr" fontAlgn="base">
              <a:defRPr/>
            </a:pPr>
            <a:fld id="{B6A78418-9C78-4314-A25A-20184897E021}" type="slidenum">
              <a:rPr lang="en-US" altLang="ja-JP" b="0">
                <a:solidFill>
                  <a:srgbClr val="000000"/>
                </a:solidFill>
              </a:rPr>
              <a:pPr algn="ctr" fontAlgn="base">
                <a:defRPr/>
              </a:pPr>
              <a:t>‹#›</a:t>
            </a:fld>
            <a:endParaRPr lang="en-US" altLang="ja-JP" b="0">
              <a:solidFill>
                <a:srgbClr val="000000"/>
              </a:solidFill>
            </a:endParaRPr>
          </a:p>
        </p:txBody>
      </p:sp>
      <p:sp>
        <p:nvSpPr>
          <p:cNvPr id="100364" name="Rectangle 12"/>
          <p:cNvSpPr>
            <a:spLocks noGrp="1" noChangeArrowheads="1"/>
          </p:cNvSpPr>
          <p:nvPr>
            <p:ph type="sldNum" sz="quarter" idx="4"/>
          </p:nvPr>
        </p:nvSpPr>
        <p:spPr bwMode="auto">
          <a:xfrm>
            <a:off x="6450806" y="5901159"/>
            <a:ext cx="1950244"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9" tIns="44230" rIns="88459" bIns="44230" numCol="1" anchor="t" anchorCtr="0" compatLnSpc="1">
            <a:prstTxWarp prst="textNoShape">
              <a:avLst/>
            </a:prstTxWarp>
          </a:bodyPr>
          <a:lstStyle>
            <a:lvl1pPr algn="r">
              <a:defRPr kumimoji="0" sz="1200">
                <a:solidFill>
                  <a:schemeClr val="tx1"/>
                </a:solidFill>
                <a:latin typeface="Verdana" pitchFamily="34" charset="0"/>
              </a:defRPr>
            </a:lvl1pPr>
          </a:lstStyle>
          <a:p>
            <a:pPr fontAlgn="base">
              <a:defRPr/>
            </a:pPr>
            <a:fld id="{47C5F00C-5540-41FC-8CCD-3CB71AF452AE}" type="slidenum">
              <a:rPr lang="en-US" altLang="ja-JP" b="0">
                <a:solidFill>
                  <a:srgbClr val="000000"/>
                </a:solidFill>
              </a:rPr>
              <a:pPr fontAlgn="base">
                <a:defRPr/>
              </a:pPr>
              <a:t>‹#›</a:t>
            </a:fld>
            <a:endParaRPr lang="en-US" altLang="ja-JP" b="0">
              <a:solidFill>
                <a:srgbClr val="000000"/>
              </a:solidFill>
            </a:endParaRPr>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331791" y="78087"/>
            <a:ext cx="4369296" cy="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03496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300">
          <a:solidFill>
            <a:schemeClr val="tx2"/>
          </a:solidFill>
          <a:latin typeface="+mj-lt"/>
          <a:ea typeface="+mj-ea"/>
          <a:cs typeface="+mj-cs"/>
        </a:defRPr>
      </a:lvl1pPr>
      <a:lvl2pPr algn="ctr" rtl="0" eaLnBrk="0" fontAlgn="base" hangingPunct="0">
        <a:spcBef>
          <a:spcPct val="0"/>
        </a:spcBef>
        <a:spcAft>
          <a:spcPct val="0"/>
        </a:spcAft>
        <a:defRPr kumimoji="1" sz="43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3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3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300">
          <a:solidFill>
            <a:schemeClr val="tx2"/>
          </a:solidFill>
          <a:latin typeface="Arial" pitchFamily="34" charset="0"/>
          <a:ea typeface="ＭＳ Ｐゴシック" pitchFamily="50" charset="-128"/>
        </a:defRPr>
      </a:lvl5pPr>
      <a:lvl6pPr marL="442295" algn="ctr" rtl="0" fontAlgn="base">
        <a:spcBef>
          <a:spcPct val="0"/>
        </a:spcBef>
        <a:spcAft>
          <a:spcPct val="0"/>
        </a:spcAft>
        <a:defRPr kumimoji="1" sz="4300">
          <a:solidFill>
            <a:schemeClr val="tx2"/>
          </a:solidFill>
          <a:latin typeface="Arial" pitchFamily="34" charset="0"/>
          <a:ea typeface="ＭＳ Ｐゴシック" pitchFamily="50" charset="-128"/>
        </a:defRPr>
      </a:lvl6pPr>
      <a:lvl7pPr marL="884591" algn="ctr" rtl="0" fontAlgn="base">
        <a:spcBef>
          <a:spcPct val="0"/>
        </a:spcBef>
        <a:spcAft>
          <a:spcPct val="0"/>
        </a:spcAft>
        <a:defRPr kumimoji="1" sz="4300">
          <a:solidFill>
            <a:schemeClr val="tx2"/>
          </a:solidFill>
          <a:latin typeface="Arial" pitchFamily="34" charset="0"/>
          <a:ea typeface="ＭＳ Ｐゴシック" pitchFamily="50" charset="-128"/>
        </a:defRPr>
      </a:lvl7pPr>
      <a:lvl8pPr marL="1326886" algn="ctr" rtl="0" fontAlgn="base">
        <a:spcBef>
          <a:spcPct val="0"/>
        </a:spcBef>
        <a:spcAft>
          <a:spcPct val="0"/>
        </a:spcAft>
        <a:defRPr kumimoji="1" sz="4300">
          <a:solidFill>
            <a:schemeClr val="tx2"/>
          </a:solidFill>
          <a:latin typeface="Arial" pitchFamily="34" charset="0"/>
          <a:ea typeface="ＭＳ Ｐゴシック" pitchFamily="50" charset="-128"/>
        </a:defRPr>
      </a:lvl8pPr>
      <a:lvl9pPr marL="1769181" algn="ctr" rtl="0" fontAlgn="base">
        <a:spcBef>
          <a:spcPct val="0"/>
        </a:spcBef>
        <a:spcAft>
          <a:spcPct val="0"/>
        </a:spcAft>
        <a:defRPr kumimoji="1" sz="4300">
          <a:solidFill>
            <a:schemeClr val="tx2"/>
          </a:solidFill>
          <a:latin typeface="Arial" pitchFamily="34" charset="0"/>
          <a:ea typeface="ＭＳ Ｐゴシック" pitchFamily="50" charset="-128"/>
        </a:defRPr>
      </a:lvl9pPr>
    </p:titleStyle>
    <p:bodyStyle>
      <a:lvl1pPr marL="331721" indent="-331721" algn="l" rtl="0" eaLnBrk="0" fontAlgn="base" hangingPunct="0">
        <a:spcBef>
          <a:spcPct val="20000"/>
        </a:spcBef>
        <a:spcAft>
          <a:spcPct val="0"/>
        </a:spcAft>
        <a:buChar char="•"/>
        <a:defRPr kumimoji="1" sz="3100">
          <a:solidFill>
            <a:schemeClr val="tx1"/>
          </a:solidFill>
          <a:latin typeface="+mn-lt"/>
          <a:ea typeface="+mn-ea"/>
          <a:cs typeface="+mn-cs"/>
        </a:defRPr>
      </a:lvl1pPr>
      <a:lvl2pPr marL="718730" indent="-276435" algn="l" rtl="0" eaLnBrk="0" fontAlgn="base" hangingPunct="0">
        <a:spcBef>
          <a:spcPct val="20000"/>
        </a:spcBef>
        <a:spcAft>
          <a:spcPct val="0"/>
        </a:spcAft>
        <a:buChar char="–"/>
        <a:defRPr kumimoji="1" sz="2700">
          <a:solidFill>
            <a:schemeClr val="tx1"/>
          </a:solidFill>
          <a:latin typeface="+mn-lt"/>
          <a:ea typeface="+mn-ea"/>
        </a:defRPr>
      </a:lvl2pPr>
      <a:lvl3pPr marL="1105738" indent="-221148" algn="l" rtl="0" eaLnBrk="0" fontAlgn="base" hangingPunct="0">
        <a:spcBef>
          <a:spcPct val="20000"/>
        </a:spcBef>
        <a:spcAft>
          <a:spcPct val="0"/>
        </a:spcAft>
        <a:buChar char="•"/>
        <a:defRPr kumimoji="1" sz="2300">
          <a:solidFill>
            <a:schemeClr val="tx1"/>
          </a:solidFill>
          <a:latin typeface="+mn-lt"/>
          <a:ea typeface="+mn-ea"/>
        </a:defRPr>
      </a:lvl3pPr>
      <a:lvl4pPr marL="1548033" indent="-221148" algn="l" rtl="0" eaLnBrk="0" fontAlgn="base" hangingPunct="0">
        <a:spcBef>
          <a:spcPct val="20000"/>
        </a:spcBef>
        <a:spcAft>
          <a:spcPct val="0"/>
        </a:spcAft>
        <a:buChar char="–"/>
        <a:defRPr kumimoji="1" sz="1900">
          <a:solidFill>
            <a:schemeClr val="tx1"/>
          </a:solidFill>
          <a:latin typeface="+mn-lt"/>
          <a:ea typeface="+mn-ea"/>
        </a:defRPr>
      </a:lvl4pPr>
      <a:lvl5pPr marL="1990329" indent="-221148" algn="l" rtl="0" eaLnBrk="0" fontAlgn="base" hangingPunct="0">
        <a:spcBef>
          <a:spcPct val="20000"/>
        </a:spcBef>
        <a:spcAft>
          <a:spcPct val="0"/>
        </a:spcAft>
        <a:buChar char="»"/>
        <a:defRPr kumimoji="1" sz="1900">
          <a:solidFill>
            <a:schemeClr val="tx1"/>
          </a:solidFill>
          <a:latin typeface="+mn-lt"/>
          <a:ea typeface="+mn-ea"/>
        </a:defRPr>
      </a:lvl5pPr>
      <a:lvl6pPr marL="2432624" indent="-221148" algn="l" rtl="0" fontAlgn="base">
        <a:spcBef>
          <a:spcPct val="20000"/>
        </a:spcBef>
        <a:spcAft>
          <a:spcPct val="0"/>
        </a:spcAft>
        <a:buChar char="»"/>
        <a:defRPr kumimoji="1" sz="1900">
          <a:solidFill>
            <a:schemeClr val="tx1"/>
          </a:solidFill>
          <a:latin typeface="+mn-lt"/>
          <a:ea typeface="+mn-ea"/>
        </a:defRPr>
      </a:lvl6pPr>
      <a:lvl7pPr marL="2874919" indent="-221148" algn="l" rtl="0" fontAlgn="base">
        <a:spcBef>
          <a:spcPct val="20000"/>
        </a:spcBef>
        <a:spcAft>
          <a:spcPct val="0"/>
        </a:spcAft>
        <a:buChar char="»"/>
        <a:defRPr kumimoji="1" sz="1900">
          <a:solidFill>
            <a:schemeClr val="tx1"/>
          </a:solidFill>
          <a:latin typeface="+mn-lt"/>
          <a:ea typeface="+mn-ea"/>
        </a:defRPr>
      </a:lvl7pPr>
      <a:lvl8pPr marL="3317215" indent="-221148" algn="l" rtl="0" fontAlgn="base">
        <a:spcBef>
          <a:spcPct val="20000"/>
        </a:spcBef>
        <a:spcAft>
          <a:spcPct val="0"/>
        </a:spcAft>
        <a:buChar char="»"/>
        <a:defRPr kumimoji="1" sz="1900">
          <a:solidFill>
            <a:schemeClr val="tx1"/>
          </a:solidFill>
          <a:latin typeface="+mn-lt"/>
          <a:ea typeface="+mn-ea"/>
        </a:defRPr>
      </a:lvl8pPr>
      <a:lvl9pPr marL="3759510" indent="-221148" algn="l"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884591" rtl="0" eaLnBrk="1" latinLnBrk="0" hangingPunct="1">
        <a:defRPr kumimoji="1" sz="1700" kern="1200">
          <a:solidFill>
            <a:schemeClr val="tx1"/>
          </a:solidFill>
          <a:latin typeface="+mn-lt"/>
          <a:ea typeface="+mn-ea"/>
          <a:cs typeface="+mn-cs"/>
        </a:defRPr>
      </a:lvl1pPr>
      <a:lvl2pPr marL="442295" algn="l" defTabSz="884591" rtl="0" eaLnBrk="1" latinLnBrk="0" hangingPunct="1">
        <a:defRPr kumimoji="1" sz="1700" kern="1200">
          <a:solidFill>
            <a:schemeClr val="tx1"/>
          </a:solidFill>
          <a:latin typeface="+mn-lt"/>
          <a:ea typeface="+mn-ea"/>
          <a:cs typeface="+mn-cs"/>
        </a:defRPr>
      </a:lvl2pPr>
      <a:lvl3pPr marL="884591" algn="l" defTabSz="884591" rtl="0" eaLnBrk="1" latinLnBrk="0" hangingPunct="1">
        <a:defRPr kumimoji="1" sz="1700" kern="1200">
          <a:solidFill>
            <a:schemeClr val="tx1"/>
          </a:solidFill>
          <a:latin typeface="+mn-lt"/>
          <a:ea typeface="+mn-ea"/>
          <a:cs typeface="+mn-cs"/>
        </a:defRPr>
      </a:lvl3pPr>
      <a:lvl4pPr marL="1326886" algn="l" defTabSz="884591" rtl="0" eaLnBrk="1" latinLnBrk="0" hangingPunct="1">
        <a:defRPr kumimoji="1" sz="1700" kern="1200">
          <a:solidFill>
            <a:schemeClr val="tx1"/>
          </a:solidFill>
          <a:latin typeface="+mn-lt"/>
          <a:ea typeface="+mn-ea"/>
          <a:cs typeface="+mn-cs"/>
        </a:defRPr>
      </a:lvl4pPr>
      <a:lvl5pPr marL="1769181" algn="l" defTabSz="884591" rtl="0" eaLnBrk="1" latinLnBrk="0" hangingPunct="1">
        <a:defRPr kumimoji="1" sz="1700" kern="1200">
          <a:solidFill>
            <a:schemeClr val="tx1"/>
          </a:solidFill>
          <a:latin typeface="+mn-lt"/>
          <a:ea typeface="+mn-ea"/>
          <a:cs typeface="+mn-cs"/>
        </a:defRPr>
      </a:lvl5pPr>
      <a:lvl6pPr marL="2211476" algn="l" defTabSz="884591" rtl="0" eaLnBrk="1" latinLnBrk="0" hangingPunct="1">
        <a:defRPr kumimoji="1" sz="1700" kern="1200">
          <a:solidFill>
            <a:schemeClr val="tx1"/>
          </a:solidFill>
          <a:latin typeface="+mn-lt"/>
          <a:ea typeface="+mn-ea"/>
          <a:cs typeface="+mn-cs"/>
        </a:defRPr>
      </a:lvl6pPr>
      <a:lvl7pPr marL="2653772" algn="l" defTabSz="884591" rtl="0" eaLnBrk="1" latinLnBrk="0" hangingPunct="1">
        <a:defRPr kumimoji="1" sz="1700" kern="1200">
          <a:solidFill>
            <a:schemeClr val="tx1"/>
          </a:solidFill>
          <a:latin typeface="+mn-lt"/>
          <a:ea typeface="+mn-ea"/>
          <a:cs typeface="+mn-cs"/>
        </a:defRPr>
      </a:lvl7pPr>
      <a:lvl8pPr marL="3096067" algn="l" defTabSz="884591" rtl="0" eaLnBrk="1" latinLnBrk="0" hangingPunct="1">
        <a:defRPr kumimoji="1" sz="1700" kern="1200">
          <a:solidFill>
            <a:schemeClr val="tx1"/>
          </a:solidFill>
          <a:latin typeface="+mn-lt"/>
          <a:ea typeface="+mn-ea"/>
          <a:cs typeface="+mn-cs"/>
        </a:defRPr>
      </a:lvl8pPr>
      <a:lvl9pPr marL="3538362" algn="l" defTabSz="884591" rtl="0" eaLnBrk="1" latinLnBrk="0" hangingPunct="1">
        <a:defRPr kumimoji="1"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51.xml"/><Relationship Id="rId7" Type="http://schemas.openxmlformats.org/officeDocument/2006/relationships/oleObject" Target="../embeddings/oleObject4.bin"/><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 Id="rId9" Type="http://schemas.openxmlformats.org/officeDocument/2006/relationships/image" Target="../media/image22.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emf"/></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image" Target="../media/image2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7.xml"/><Relationship Id="rId1" Type="http://schemas.openxmlformats.org/officeDocument/2006/relationships/slideLayout" Target="../slideLayouts/slideLayout20.xml"/><Relationship Id="rId5" Type="http://schemas.openxmlformats.org/officeDocument/2006/relationships/image" Target="../media/image37.emf"/><Relationship Id="rId4" Type="http://schemas.openxmlformats.org/officeDocument/2006/relationships/image" Target="../media/image36.emf"/></Relationships>
</file>

<file path=ppt/slides/_rels/slide6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8.xml"/><Relationship Id="rId1" Type="http://schemas.openxmlformats.org/officeDocument/2006/relationships/slideLayout" Target="../slideLayouts/slideLayout20.xml"/><Relationship Id="rId4" Type="http://schemas.openxmlformats.org/officeDocument/2006/relationships/image" Target="../media/image39.emf"/></Relationships>
</file>

<file path=ppt/slides/_rels/slide6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9.xml"/><Relationship Id="rId1" Type="http://schemas.openxmlformats.org/officeDocument/2006/relationships/slideLayout" Target="../slideLayouts/slideLayout20.x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hyperlink" Target="http://www.dnc.ac.jp/" TargetMode="External"/><Relationship Id="rId2" Type="http://schemas.openxmlformats.org/officeDocument/2006/relationships/notesSlide" Target="../notesSlides/notesSlide72.xml"/><Relationship Id="rId1" Type="http://schemas.openxmlformats.org/officeDocument/2006/relationships/slideLayout" Target="../slideLayouts/slideLayout37.xml"/><Relationship Id="rId5" Type="http://schemas.openxmlformats.org/officeDocument/2006/relationships/image" Target="../media/image44.png"/><Relationship Id="rId4" Type="http://schemas.openxmlformats.org/officeDocument/2006/relationships/image" Target="../media/image43.emf"/></Relationships>
</file>

<file path=ppt/slides/_rels/slide7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3.xml"/><Relationship Id="rId1" Type="http://schemas.openxmlformats.org/officeDocument/2006/relationships/vmlDrawing" Target="../drawings/vmlDrawing4.vml"/><Relationship Id="rId6" Type="http://schemas.openxmlformats.org/officeDocument/2006/relationships/image" Target="../media/image46.emf"/><Relationship Id="rId5" Type="http://schemas.openxmlformats.org/officeDocument/2006/relationships/package" Target="../embeddings/Microsoft_Excel_Worksheet2.xlsx"/><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7.xml"/><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1.xml"/><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92.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3.xml"/><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6.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97.xml"/><Relationship Id="rId1" Type="http://schemas.openxmlformats.org/officeDocument/2006/relationships/slideLayout" Target="../slideLayouts/slideLayout4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5188" y="6120407"/>
            <a:ext cx="1947862" cy="360040"/>
          </a:xfrm>
        </p:spPr>
        <p:txBody>
          <a:bodyPr/>
          <a:lstStyle/>
          <a:p>
            <a:pPr>
              <a:defRPr/>
            </a:pPr>
            <a:fld id="{ECC2ECC0-96E8-4179-9B0E-EB02D81B4053}" type="slidenum">
              <a:rPr lang="en-US" altLang="ja-JP"/>
              <a:pPr>
                <a:defRPr/>
              </a:pPr>
              <a:t>1</a:t>
            </a:fld>
            <a:endParaRPr lang="en-US" altLang="ja-JP" dirty="0"/>
          </a:p>
        </p:txBody>
      </p:sp>
      <p:sp>
        <p:nvSpPr>
          <p:cNvPr id="3074" name="Rectangle 2"/>
          <p:cNvSpPr>
            <a:spLocks noGrp="1" noChangeArrowheads="1"/>
          </p:cNvSpPr>
          <p:nvPr>
            <p:ph type="ctrTitle" idx="4294967295"/>
          </p:nvPr>
        </p:nvSpPr>
        <p:spPr>
          <a:xfrm>
            <a:off x="5" y="1849438"/>
            <a:ext cx="9001125" cy="1319212"/>
          </a:xfrm>
          <a:prstGeom prst="rect">
            <a:avLst/>
          </a:prstGeom>
          <a:effectLst>
            <a:outerShdw dist="35921" dir="2700000" algn="ctr" rotWithShape="0">
              <a:srgbClr val="808080">
                <a:alpha val="50000"/>
              </a:srgbClr>
            </a:outerShdw>
          </a:effectLst>
        </p:spPr>
        <p:txBody>
          <a:bodyPr lIns="91395" tIns="45699" rIns="91395" bIns="45699" anchor="t" anchorCtr="1"/>
          <a:lstStyle/>
          <a:p>
            <a:r>
              <a:rPr lang="ja-JP" altLang="en-US" sz="4000" dirty="0">
                <a:latin typeface="HG創英角ｺﾞｼｯｸUB" pitchFamily="49" charset="-128"/>
                <a:ea typeface="HG創英角ｺﾞｼｯｸUB" pitchFamily="49" charset="-128"/>
              </a:rPr>
              <a:t>平成２７年度大学入試センター試験の</a:t>
            </a:r>
            <a:r>
              <a:rPr lang="en-US" altLang="ja-JP" sz="4000" dirty="0">
                <a:latin typeface="HG創英角ｺﾞｼｯｸUB" pitchFamily="49" charset="-128"/>
                <a:ea typeface="HG創英角ｺﾞｼｯｸUB" pitchFamily="49" charset="-128"/>
              </a:rPr>
              <a:t/>
            </a:r>
            <a:br>
              <a:rPr lang="en-US" altLang="ja-JP" sz="4000" dirty="0">
                <a:latin typeface="HG創英角ｺﾞｼｯｸUB" pitchFamily="49" charset="-128"/>
                <a:ea typeface="HG創英角ｺﾞｼｯｸUB" pitchFamily="49" charset="-128"/>
              </a:rPr>
            </a:br>
            <a:r>
              <a:rPr lang="ja-JP" altLang="en-US" sz="4000" dirty="0">
                <a:latin typeface="HG創英角ｺﾞｼｯｸUB" pitchFamily="49" charset="-128"/>
                <a:ea typeface="HG創英角ｺﾞｼｯｸUB" pitchFamily="49" charset="-128"/>
              </a:rPr>
              <a:t>主な変更点等について</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p:cNvSpPr>
            <a:spLocks noChangeArrowheads="1"/>
          </p:cNvSpPr>
          <p:nvPr/>
        </p:nvSpPr>
        <p:spPr bwMode="auto">
          <a:xfrm>
            <a:off x="612130" y="647799"/>
            <a:ext cx="6480720" cy="55299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ja-JP" altLang="en-US" sz="2600" b="0" dirty="0">
                <a:latin typeface="ＤＦＧ平成丸ゴシック体W4" panose="020F0400000000000000" pitchFamily="50" charset="-128"/>
                <a:ea typeface="ＤＦＧ平成丸ゴシック体W4" panose="020F0400000000000000" pitchFamily="50" charset="-128"/>
              </a:rPr>
              <a:t>２　選択した科目選択方法を登録します。</a:t>
            </a:r>
            <a:endParaRPr lang="en-US" altLang="ja-JP" sz="2600" b="0" dirty="0">
              <a:latin typeface="ＤＦＧ平成丸ゴシック体W4" panose="020F0400000000000000" pitchFamily="50" charset="-128"/>
              <a:ea typeface="ＤＦＧ平成丸ゴシック体W4" panose="020F0400000000000000" pitchFamily="50" charset="-128"/>
            </a:endParaRP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994" r="55237" b="53940"/>
          <a:stretch/>
        </p:blipFill>
        <p:spPr bwMode="auto">
          <a:xfrm>
            <a:off x="449524" y="1656233"/>
            <a:ext cx="8331653" cy="4248150"/>
          </a:xfrm>
          <a:prstGeom prst="rect">
            <a:avLst/>
          </a:prstGeom>
          <a:solidFill>
            <a:schemeClr val="bg1"/>
          </a:solidFill>
          <a:ln>
            <a:noFill/>
          </a:ln>
          <a:effectLst/>
        </p:spPr>
      </p:pic>
      <p:sp>
        <p:nvSpPr>
          <p:cNvPr id="14" name="正方形/長方形 13"/>
          <p:cNvSpPr/>
          <p:nvPr/>
        </p:nvSpPr>
        <p:spPr>
          <a:xfrm>
            <a:off x="2123728" y="1656233"/>
            <a:ext cx="5832648" cy="1712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15" name="正方形/長方形 14"/>
          <p:cNvSpPr/>
          <p:nvPr/>
        </p:nvSpPr>
        <p:spPr>
          <a:xfrm>
            <a:off x="2123728" y="3425973"/>
            <a:ext cx="5832648" cy="1800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8" name="AutoShape 6"/>
          <p:cNvSpPr>
            <a:spLocks noChangeArrowheads="1"/>
          </p:cNvSpPr>
          <p:nvPr/>
        </p:nvSpPr>
        <p:spPr bwMode="auto">
          <a:xfrm>
            <a:off x="324103" y="5984197"/>
            <a:ext cx="7632278" cy="4242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試験当日に科目選択方法を変更することはできません。</a:t>
            </a:r>
          </a:p>
        </p:txBody>
      </p:sp>
      <p:sp>
        <p:nvSpPr>
          <p:cNvPr id="9" name="AutoShape 6"/>
          <p:cNvSpPr>
            <a:spLocks noChangeArrowheads="1"/>
          </p:cNvSpPr>
          <p:nvPr/>
        </p:nvSpPr>
        <p:spPr bwMode="auto">
          <a:xfrm>
            <a:off x="396111" y="1159661"/>
            <a:ext cx="7632278" cy="4242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志願票</a:t>
            </a:r>
            <a:r>
              <a:rPr lang="en-US" altLang="ja-JP" sz="2000" b="0" dirty="0">
                <a:latin typeface="ＤＦＧ平成丸ゴシック体W4" panose="020F0400000000000000" pitchFamily="50" charset="-128"/>
                <a:ea typeface="ＤＦＧ平成丸ゴシック体W4" panose="020F0400000000000000" pitchFamily="50" charset="-128"/>
              </a:rPr>
              <a:t>Ⅱ</a:t>
            </a:r>
            <a:r>
              <a:rPr lang="ja-JP" altLang="en-US" sz="2000" b="0" dirty="0">
                <a:latin typeface="ＤＦＧ平成丸ゴシック体W4" panose="020F0400000000000000" pitchFamily="50" charset="-128"/>
                <a:ea typeface="ＤＦＧ平成丸ゴシック体W4" panose="020F0400000000000000" pitchFamily="50" charset="-128"/>
              </a:rPr>
              <a:t>面　⑱受験教科（理科）抜粋）</a:t>
            </a:r>
            <a:r>
              <a:rPr lang="en-US" altLang="ja-JP" sz="2000" b="0" dirty="0">
                <a:latin typeface="ＤＦＧ平成丸ゴシック体W4" panose="020F0400000000000000" pitchFamily="50" charset="-128"/>
                <a:ea typeface="ＤＦＧ平成丸ゴシック体W4" panose="020F0400000000000000" pitchFamily="50" charset="-128"/>
              </a:rPr>
              <a:t>】</a:t>
            </a:r>
          </a:p>
        </p:txBody>
      </p:sp>
      <p:sp>
        <p:nvSpPr>
          <p:cNvPr id="10"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10</a:t>
            </a:fld>
            <a:endParaRPr lang="en-US" altLang="ja-JP" dirty="0"/>
          </a:p>
        </p:txBody>
      </p:sp>
    </p:spTree>
    <p:extLst>
      <p:ext uri="{BB962C8B-B14F-4D97-AF65-F5344CB8AC3E}">
        <p14:creationId xmlns:p14="http://schemas.microsoft.com/office/powerpoint/2010/main" val="2016196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37"/>
          <p:cNvSpPr>
            <a:spLocks noChangeArrowheads="1"/>
          </p:cNvSpPr>
          <p:nvPr/>
        </p:nvSpPr>
        <p:spPr bwMode="auto">
          <a:xfrm>
            <a:off x="246906" y="4996939"/>
            <a:ext cx="3317334"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16" tIns="44210" rIns="88416" bIns="44210" anchor="ctr"/>
          <a:lstStyle/>
          <a:p>
            <a:pPr marL="331566" indent="-331566" algn="ctr"/>
            <a:r>
              <a:rPr lang="ja-JP" altLang="en-US" sz="2300" dirty="0"/>
              <a:t>登録教科等に関わる部分</a:t>
            </a:r>
          </a:p>
        </p:txBody>
      </p:sp>
      <p:sp>
        <p:nvSpPr>
          <p:cNvPr id="11" name="Rectangle 37"/>
          <p:cNvSpPr>
            <a:spLocks noChangeArrowheads="1"/>
          </p:cNvSpPr>
          <p:nvPr/>
        </p:nvSpPr>
        <p:spPr bwMode="auto">
          <a:xfrm>
            <a:off x="246906" y="2645526"/>
            <a:ext cx="2766864"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16" tIns="44210" rIns="88416" bIns="44210" anchor="ctr"/>
          <a:lstStyle/>
          <a:p>
            <a:pPr marL="331566" indent="-331566" algn="ctr"/>
            <a:r>
              <a:rPr lang="ja-JP" altLang="en-US" sz="2300" dirty="0"/>
              <a:t>住所等に関わる部分</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554" y="1511899"/>
            <a:ext cx="3816424" cy="4885522"/>
          </a:xfrm>
          <a:prstGeom prst="rect">
            <a:avLst/>
          </a:prstGeom>
          <a:solidFill>
            <a:schemeClr val="bg1"/>
          </a:solidFill>
          <a:ln>
            <a:noFill/>
          </a:ln>
          <a:effectLst/>
        </p:spPr>
      </p:pic>
      <p:sp>
        <p:nvSpPr>
          <p:cNvPr id="10" name="Rectangle 5"/>
          <p:cNvSpPr>
            <a:spLocks noChangeArrowheads="1"/>
          </p:cNvSpPr>
          <p:nvPr/>
        </p:nvSpPr>
        <p:spPr bwMode="auto">
          <a:xfrm>
            <a:off x="4428554" y="1511900"/>
            <a:ext cx="3816424" cy="2054853"/>
          </a:xfrm>
          <a:prstGeom prst="rect">
            <a:avLst/>
          </a:prstGeom>
          <a:noFill/>
          <a:ln w="2857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16" tIns="44210" rIns="88416" bIns="44210" anchor="ctr"/>
          <a:lstStyle/>
          <a:p>
            <a:endParaRPr lang="ja-JP" altLang="en-US"/>
          </a:p>
        </p:txBody>
      </p:sp>
      <p:sp>
        <p:nvSpPr>
          <p:cNvPr id="9" name="Rectangle 5"/>
          <p:cNvSpPr>
            <a:spLocks noChangeArrowheads="1"/>
          </p:cNvSpPr>
          <p:nvPr/>
        </p:nvSpPr>
        <p:spPr bwMode="auto">
          <a:xfrm>
            <a:off x="4428554" y="4260823"/>
            <a:ext cx="3816424" cy="2136599"/>
          </a:xfrm>
          <a:prstGeom prst="rect">
            <a:avLst/>
          </a:prstGeom>
          <a:noFill/>
          <a:ln w="2857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16" tIns="44210" rIns="88416" bIns="44210" anchor="ctr"/>
          <a:lstStyle/>
          <a:p>
            <a:endParaRPr lang="ja-JP" altLang="en-US"/>
          </a:p>
        </p:txBody>
      </p:sp>
      <p:sp>
        <p:nvSpPr>
          <p:cNvPr id="13" name="Line 10"/>
          <p:cNvSpPr>
            <a:spLocks noChangeShapeType="1"/>
          </p:cNvSpPr>
          <p:nvPr/>
        </p:nvSpPr>
        <p:spPr bwMode="auto">
          <a:xfrm>
            <a:off x="3620254" y="5200940"/>
            <a:ext cx="808302" cy="0"/>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lIns="88416" tIns="44210" rIns="88416" bIns="44210" anchor="ctr"/>
          <a:lstStyle/>
          <a:p>
            <a:endParaRPr lang="ja-JP" altLang="en-US"/>
          </a:p>
        </p:txBody>
      </p:sp>
      <p:sp>
        <p:nvSpPr>
          <p:cNvPr id="12" name="Line 10"/>
          <p:cNvSpPr>
            <a:spLocks noChangeShapeType="1"/>
          </p:cNvSpPr>
          <p:nvPr/>
        </p:nvSpPr>
        <p:spPr bwMode="auto">
          <a:xfrm>
            <a:off x="3153793" y="2800362"/>
            <a:ext cx="1274767" cy="0"/>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lIns="88416" tIns="44210" rIns="88416" bIns="44210" anchor="ctr"/>
          <a:lstStyle/>
          <a:p>
            <a:endParaRPr lang="ja-JP" altLang="en-US"/>
          </a:p>
        </p:txBody>
      </p:sp>
      <p:sp>
        <p:nvSpPr>
          <p:cNvPr id="18" name="AutoShape 6"/>
          <p:cNvSpPr>
            <a:spLocks noChangeArrowheads="1"/>
          </p:cNvSpPr>
          <p:nvPr/>
        </p:nvSpPr>
        <p:spPr bwMode="auto">
          <a:xfrm>
            <a:off x="428595" y="791299"/>
            <a:ext cx="8215371"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５　確認はがき</a:t>
            </a:r>
            <a:endParaRPr lang="en-US" altLang="ja-JP" sz="2400" b="0" dirty="0">
              <a:latin typeface="HGP創英角ｺﾞｼｯｸUB" pitchFamily="50" charset="-128"/>
              <a:ea typeface="HGP創英角ｺﾞｼｯｸUB" pitchFamily="50" charset="-128"/>
            </a:endParaRPr>
          </a:p>
        </p:txBody>
      </p:sp>
      <p:sp>
        <p:nvSpPr>
          <p:cNvPr id="14"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11</a:t>
            </a:fld>
            <a:endParaRPr lang="en-US" altLang="ja-JP" dirty="0"/>
          </a:p>
        </p:txBody>
      </p:sp>
    </p:spTree>
    <p:extLst>
      <p:ext uri="{BB962C8B-B14F-4D97-AF65-F5344CB8AC3E}">
        <p14:creationId xmlns:p14="http://schemas.microsoft.com/office/powerpoint/2010/main" val="2020508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831842"/>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16" tIns="44210" rIns="88416" bIns="44210" rtlCol="0" anchor="ctr"/>
          <a:lstStyle/>
          <a:p>
            <a:pPr algn="ctr"/>
            <a:r>
              <a:rPr kumimoji="1" lang="ja-JP" altLang="en-US" dirty="0" smtClean="0"/>
              <a:t>　</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064068430"/>
              </p:ext>
            </p:extLst>
          </p:nvPr>
        </p:nvGraphicFramePr>
        <p:xfrm>
          <a:off x="696913" y="1579340"/>
          <a:ext cx="7404100" cy="4037012"/>
        </p:xfrm>
        <a:graphic>
          <a:graphicData uri="http://schemas.openxmlformats.org/presentationml/2006/ole">
            <mc:AlternateContent xmlns:mc="http://schemas.openxmlformats.org/markup-compatibility/2006">
              <mc:Choice xmlns:v="urn:schemas-microsoft-com:vml" Requires="v">
                <p:oleObj spid="_x0000_s1137" name="ワークシート" r:id="rId5" imgW="3581472" imgH="1952722" progId="Excel.Sheet.12">
                  <p:embed/>
                </p:oleObj>
              </mc:Choice>
              <mc:Fallback>
                <p:oleObj name="ワークシート" r:id="rId5" imgW="3581472" imgH="1952722" progId="Excel.Sheet.12">
                  <p:embed/>
                  <p:pic>
                    <p:nvPicPr>
                      <p:cNvPr id="0" name=""/>
                      <p:cNvPicPr/>
                      <p:nvPr/>
                    </p:nvPicPr>
                    <p:blipFill>
                      <a:blip r:embed="rId6"/>
                      <a:stretch>
                        <a:fillRect/>
                      </a:stretch>
                    </p:blipFill>
                    <p:spPr>
                      <a:xfrm>
                        <a:off x="696913" y="1579340"/>
                        <a:ext cx="7404100" cy="4037012"/>
                      </a:xfrm>
                      <a:prstGeom prst="rect">
                        <a:avLst/>
                      </a:prstGeom>
                      <a:solidFill>
                        <a:schemeClr val="bg1"/>
                      </a:solidFill>
                    </p:spPr>
                  </p:pic>
                </p:oleObj>
              </mc:Fallback>
            </mc:AlternateContent>
          </a:graphicData>
        </a:graphic>
      </p:graphicFrame>
      <p:sp>
        <p:nvSpPr>
          <p:cNvPr id="4" name="正方形/長方形 3"/>
          <p:cNvSpPr/>
          <p:nvPr/>
        </p:nvSpPr>
        <p:spPr>
          <a:xfrm>
            <a:off x="668407" y="1551681"/>
            <a:ext cx="7416824" cy="40324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7" name="Rectangle 37"/>
          <p:cNvSpPr>
            <a:spLocks noChangeArrowheads="1"/>
          </p:cNvSpPr>
          <p:nvPr/>
        </p:nvSpPr>
        <p:spPr bwMode="auto">
          <a:xfrm>
            <a:off x="367299" y="887861"/>
            <a:ext cx="7301620"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16" tIns="44210" rIns="88416" bIns="44210" anchor="ctr"/>
          <a:lstStyle/>
          <a:p>
            <a:pPr marL="331566" indent="-331566"/>
            <a:r>
              <a:rPr lang="ja-JP" altLang="en-US" sz="2800" dirty="0"/>
              <a:t>○登録教科等に関わる部分（抜粋）</a:t>
            </a:r>
          </a:p>
        </p:txBody>
      </p:sp>
      <p:sp>
        <p:nvSpPr>
          <p:cNvPr id="8"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12</a:t>
            </a:fld>
            <a:endParaRPr lang="en-US" altLang="ja-JP" dirty="0"/>
          </a:p>
        </p:txBody>
      </p:sp>
    </p:spTree>
    <p:extLst>
      <p:ext uri="{BB962C8B-B14F-4D97-AF65-F5344CB8AC3E}">
        <p14:creationId xmlns:p14="http://schemas.microsoft.com/office/powerpoint/2010/main" val="2131345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287515"/>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ctr"/>
          <a:lstStyle/>
          <a:p>
            <a:pPr algn="ctr"/>
            <a:endParaRPr kumimoji="1" lang="ja-JP" altLang="en-US"/>
          </a:p>
        </p:txBody>
      </p:sp>
      <p:sp>
        <p:nvSpPr>
          <p:cNvPr id="2" name="スライド番号プレースホルダー 1"/>
          <p:cNvSpPr>
            <a:spLocks noGrp="1"/>
          </p:cNvSpPr>
          <p:nvPr>
            <p:ph type="sldNum" sz="quarter" idx="12"/>
          </p:nvPr>
        </p:nvSpPr>
        <p:spPr>
          <a:xfrm>
            <a:off x="8399121" y="6029597"/>
            <a:ext cx="565938" cy="450850"/>
          </a:xfrm>
        </p:spPr>
        <p:txBody>
          <a:bodyPr/>
          <a:lstStyle/>
          <a:p>
            <a:pPr>
              <a:defRPr/>
            </a:pPr>
            <a:fld id="{D594290D-A3A5-4E69-B9B7-2DAA8C7C7395}" type="slidenum">
              <a:rPr lang="en-US" altLang="ja-JP"/>
              <a:pPr>
                <a:defRPr/>
              </a:pPr>
              <a:t>13</a:t>
            </a:fld>
            <a:endParaRPr lang="en-US" altLang="ja-JP" dirty="0"/>
          </a:p>
        </p:txBody>
      </p:sp>
      <p:graphicFrame>
        <p:nvGraphicFramePr>
          <p:cNvPr id="11" name="表 10"/>
          <p:cNvGraphicFramePr>
            <a:graphicFrameLocks noGrp="1"/>
          </p:cNvGraphicFramePr>
          <p:nvPr>
            <p:extLst>
              <p:ext uri="{D42A27DB-BD31-4B8C-83A1-F6EECF244321}">
                <p14:modId xmlns:p14="http://schemas.microsoft.com/office/powerpoint/2010/main" val="1511182142"/>
              </p:ext>
            </p:extLst>
          </p:nvPr>
        </p:nvGraphicFramePr>
        <p:xfrm>
          <a:off x="324103" y="1505962"/>
          <a:ext cx="7992888" cy="4819404"/>
        </p:xfrm>
        <a:graphic>
          <a:graphicData uri="http://schemas.openxmlformats.org/drawingml/2006/table">
            <a:tbl>
              <a:tblPr firstRow="1" bandRow="1">
                <a:tableStyleId>{5C22544A-7EE6-4342-B048-85BDC9FD1C3A}</a:tableStyleId>
              </a:tblPr>
              <a:tblGrid>
                <a:gridCol w="7992888"/>
              </a:tblGrid>
              <a:tr h="501780">
                <a:tc>
                  <a:txBody>
                    <a:bodyPr/>
                    <a:lstStyle/>
                    <a:p>
                      <a:pPr algn="ctr"/>
                      <a:r>
                        <a:rPr kumimoji="1" lang="ja-JP" altLang="en-US" sz="2800" dirty="0" smtClean="0">
                          <a:solidFill>
                            <a:sysClr val="windowText" lastClr="000000"/>
                          </a:solidFill>
                        </a:rPr>
                        <a:t>不備の表示内容</a:t>
                      </a:r>
                      <a:endParaRPr kumimoji="1" lang="ja-JP" altLang="en-US" sz="2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5772">
                <a:tc>
                  <a:txBody>
                    <a:bodyPr/>
                    <a:lstStyle/>
                    <a:p>
                      <a:r>
                        <a:rPr kumimoji="1" lang="ja-JP" altLang="en-US" sz="2800" dirty="0" smtClean="0">
                          <a:solidFill>
                            <a:sysClr val="windowText" lastClr="000000"/>
                          </a:solidFill>
                        </a:rPr>
                        <a:t>ア　旧課程科目を選択しているため登録できません</a:t>
                      </a:r>
                    </a:p>
                    <a:p>
                      <a:pPr>
                        <a:spcBef>
                          <a:spcPts val="300"/>
                        </a:spcBef>
                      </a:pPr>
                      <a:r>
                        <a:rPr kumimoji="1" lang="ja-JP" altLang="en-US" sz="2800" dirty="0" smtClean="0">
                          <a:solidFill>
                            <a:sysClr val="windowText" lastClr="000000"/>
                          </a:solidFill>
                        </a:rPr>
                        <a:t>　　⇒新課程履修者が理科で「旧課程の科目選択方　</a:t>
                      </a:r>
                      <a:r>
                        <a:rPr kumimoji="1" lang="en-US" altLang="ja-JP" sz="2800" dirty="0" smtClean="0">
                          <a:solidFill>
                            <a:sysClr val="windowText" lastClr="000000"/>
                          </a:solidFill>
                        </a:rPr>
                        <a:t/>
                      </a:r>
                      <a:br>
                        <a:rPr kumimoji="1" lang="en-US" altLang="ja-JP" sz="2800" dirty="0" smtClean="0">
                          <a:solidFill>
                            <a:sysClr val="windowText" lastClr="000000"/>
                          </a:solidFill>
                        </a:rPr>
                      </a:br>
                      <a:r>
                        <a:rPr kumimoji="1" lang="ja-JP" altLang="en-US" sz="2800" dirty="0" smtClean="0">
                          <a:solidFill>
                            <a:sysClr val="windowText" lastClr="000000"/>
                          </a:solidFill>
                        </a:rPr>
                        <a:t>　　　</a:t>
                      </a:r>
                      <a:r>
                        <a:rPr kumimoji="1" lang="ja-JP" altLang="en-US" sz="2800" baseline="0" dirty="0" smtClean="0">
                          <a:solidFill>
                            <a:sysClr val="windowText" lastClr="000000"/>
                          </a:solidFill>
                        </a:rPr>
                        <a:t> </a:t>
                      </a:r>
                      <a:r>
                        <a:rPr kumimoji="1" lang="ja-JP" altLang="en-US" sz="2800" dirty="0" smtClean="0">
                          <a:solidFill>
                            <a:sysClr val="windowText" lastClr="000000"/>
                          </a:solidFill>
                        </a:rPr>
                        <a:t>法」を選択した場合に表示されます。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5137">
                <a:tc>
                  <a:txBody>
                    <a:bodyPr/>
                    <a:lstStyle/>
                    <a:p>
                      <a:r>
                        <a:rPr kumimoji="1" lang="ja-JP" altLang="en-US" sz="2800" dirty="0" smtClean="0">
                          <a:solidFill>
                            <a:sysClr val="windowText" lastClr="000000"/>
                          </a:solidFill>
                        </a:rPr>
                        <a:t>イ　検定料が不足しています</a:t>
                      </a:r>
                    </a:p>
                    <a:p>
                      <a:pPr>
                        <a:spcBef>
                          <a:spcPts val="300"/>
                        </a:spcBef>
                      </a:pPr>
                      <a:r>
                        <a:rPr kumimoji="1" lang="ja-JP" altLang="en-US" sz="2800" dirty="0" smtClean="0">
                          <a:solidFill>
                            <a:sysClr val="windowText" lastClr="000000"/>
                          </a:solidFill>
                        </a:rPr>
                        <a:t>　　⇒２教科以下の検定料で登録教科が３教科以上</a:t>
                      </a:r>
                      <a:endParaRPr kumimoji="1" lang="en-US" altLang="ja-JP" sz="2800" dirty="0" smtClean="0">
                        <a:solidFill>
                          <a:sysClr val="windowText" lastClr="000000"/>
                        </a:solidFill>
                      </a:endParaRPr>
                    </a:p>
                    <a:p>
                      <a:r>
                        <a:rPr kumimoji="1" lang="ja-JP" altLang="en-US" sz="2800" dirty="0" smtClean="0">
                          <a:solidFill>
                            <a:sysClr val="windowText" lastClr="000000"/>
                          </a:solidFill>
                        </a:rPr>
                        <a:t>　　　</a:t>
                      </a:r>
                      <a:r>
                        <a:rPr kumimoji="1" lang="ja-JP" altLang="en-US" sz="2800" baseline="0" dirty="0" smtClean="0">
                          <a:solidFill>
                            <a:sysClr val="windowText" lastClr="000000"/>
                          </a:solidFill>
                        </a:rPr>
                        <a:t> </a:t>
                      </a:r>
                      <a:r>
                        <a:rPr kumimoji="1" lang="ja-JP" altLang="en-US" sz="2800" dirty="0" smtClean="0">
                          <a:solidFill>
                            <a:sysClr val="windowText" lastClr="000000"/>
                          </a:solidFill>
                        </a:rPr>
                        <a:t>の場合に表示されます。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5772">
                <a:tc>
                  <a:txBody>
                    <a:bodyPr/>
                    <a:lstStyle/>
                    <a:p>
                      <a:r>
                        <a:rPr kumimoji="1" lang="ja-JP" altLang="en-US" sz="2800" dirty="0" smtClean="0">
                          <a:solidFill>
                            <a:sysClr val="windowText" lastClr="000000"/>
                          </a:solidFill>
                        </a:rPr>
                        <a:t>ウ　登録教科数より多く検定料を払い込んでいます</a:t>
                      </a:r>
                    </a:p>
                    <a:p>
                      <a:pPr>
                        <a:spcBef>
                          <a:spcPts val="300"/>
                        </a:spcBef>
                      </a:pPr>
                      <a:r>
                        <a:rPr kumimoji="1" lang="ja-JP" altLang="en-US" sz="2800" dirty="0" smtClean="0">
                          <a:solidFill>
                            <a:sysClr val="windowText" lastClr="000000"/>
                          </a:solidFill>
                        </a:rPr>
                        <a:t>　　⇒３教科以上の検定料で登録教科が２教科以下</a:t>
                      </a:r>
                      <a:r>
                        <a:rPr kumimoji="1" lang="en-US" altLang="ja-JP" sz="2800" dirty="0" smtClean="0">
                          <a:solidFill>
                            <a:sysClr val="windowText" lastClr="000000"/>
                          </a:solidFill>
                        </a:rPr>
                        <a:t/>
                      </a:r>
                      <a:br>
                        <a:rPr kumimoji="1" lang="en-US" altLang="ja-JP" sz="2800" dirty="0" smtClean="0">
                          <a:solidFill>
                            <a:sysClr val="windowText" lastClr="000000"/>
                          </a:solidFill>
                        </a:rPr>
                      </a:br>
                      <a:r>
                        <a:rPr kumimoji="1" lang="ja-JP" altLang="en-US" sz="2800" dirty="0" smtClean="0">
                          <a:solidFill>
                            <a:sysClr val="windowText" lastClr="000000"/>
                          </a:solidFill>
                        </a:rPr>
                        <a:t>　　　 の場合に表示されます。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ectangle 37"/>
          <p:cNvSpPr>
            <a:spLocks noChangeArrowheads="1"/>
          </p:cNvSpPr>
          <p:nvPr/>
        </p:nvSpPr>
        <p:spPr bwMode="auto">
          <a:xfrm>
            <a:off x="367299" y="887861"/>
            <a:ext cx="7301620"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16" tIns="44210" rIns="88416" bIns="44210" anchor="ctr"/>
          <a:lstStyle/>
          <a:p>
            <a:pPr marL="331566" indent="-331566"/>
            <a:r>
              <a:rPr lang="ja-JP" altLang="en-US" sz="2800" dirty="0"/>
              <a:t>○登録教科等の不備に関する表示</a:t>
            </a:r>
          </a:p>
        </p:txBody>
      </p:sp>
    </p:spTree>
    <p:extLst>
      <p:ext uri="{BB962C8B-B14F-4D97-AF65-F5344CB8AC3E}">
        <p14:creationId xmlns:p14="http://schemas.microsoft.com/office/powerpoint/2010/main" val="141096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3409805" y="1835936"/>
            <a:ext cx="4691162" cy="1080119"/>
          </a:xfrm>
          <a:prstGeom prst="rect">
            <a:avLst/>
          </a:prstGeom>
          <a:noFill/>
          <a:ln w="9525">
            <a:noFill/>
            <a:miter lim="800000"/>
            <a:headEnd/>
            <a:tailEnd/>
          </a:ln>
        </p:spPr>
        <p:txBody>
          <a:bodyPr lIns="82257" tIns="41128" rIns="82257" bIns="41128" anchor="b"/>
          <a:lstStyle/>
          <a:p>
            <a:pPr defTabSz="848908"/>
            <a:endParaRPr lang="en-US" altLang="ja-JP" sz="2400" dirty="0">
              <a:solidFill>
                <a:srgbClr val="000000"/>
              </a:solidFill>
            </a:endParaRPr>
          </a:p>
        </p:txBody>
      </p:sp>
      <p:sp>
        <p:nvSpPr>
          <p:cNvPr id="3" name="正方形/長方形 2"/>
          <p:cNvSpPr/>
          <p:nvPr/>
        </p:nvSpPr>
        <p:spPr>
          <a:xfrm>
            <a:off x="756149" y="2017695"/>
            <a:ext cx="7704855" cy="646288"/>
          </a:xfrm>
          <a:prstGeom prst="rect">
            <a:avLst/>
          </a:prstGeom>
        </p:spPr>
        <p:txBody>
          <a:bodyPr wrap="square" lIns="91395" tIns="45699" rIns="91395" bIns="45699">
            <a:spAutoFit/>
          </a:bodyPr>
          <a:lstStyle/>
          <a:p>
            <a:r>
              <a:rPr lang="ja-JP" altLang="en-US" sz="1800" dirty="0">
                <a:solidFill>
                  <a:srgbClr val="000000"/>
                </a:solidFill>
              </a:rPr>
              <a:t>・　 </a:t>
            </a:r>
            <a:r>
              <a:rPr lang="ja-JP" altLang="en-US" sz="1800" dirty="0">
                <a:solidFill>
                  <a:srgbClr val="FF0000"/>
                </a:solidFill>
              </a:rPr>
              <a:t>理科②</a:t>
            </a:r>
            <a:r>
              <a:rPr lang="ja-JP" altLang="en-US" sz="1800" dirty="0">
                <a:solidFill>
                  <a:srgbClr val="000000"/>
                </a:solidFill>
              </a:rPr>
              <a:t>の新課程科目と旧課程科目の試験問題冊子を別々に作成すること</a:t>
            </a:r>
            <a:endParaRPr lang="en-US" altLang="ja-JP" sz="1800" dirty="0">
              <a:solidFill>
                <a:srgbClr val="000000"/>
              </a:solidFill>
            </a:endParaRPr>
          </a:p>
          <a:p>
            <a:r>
              <a:rPr lang="ja-JP" altLang="en-US" sz="1800" dirty="0">
                <a:solidFill>
                  <a:srgbClr val="000000"/>
                </a:solidFill>
              </a:rPr>
              <a:t>　に合わせて，</a:t>
            </a:r>
            <a:r>
              <a:rPr lang="ja-JP" altLang="en-US" sz="1800" dirty="0">
                <a:solidFill>
                  <a:srgbClr val="FF0000"/>
                </a:solidFill>
              </a:rPr>
              <a:t>試験室を別々に設定</a:t>
            </a:r>
            <a:r>
              <a:rPr lang="ja-JP" altLang="en-US" sz="1800" dirty="0"/>
              <a:t>する</a:t>
            </a:r>
            <a:r>
              <a:rPr lang="en-US" altLang="ja-JP" sz="1800" dirty="0">
                <a:solidFill>
                  <a:srgbClr val="000000"/>
                </a:solidFill>
              </a:rPr>
              <a:t>(</a:t>
            </a:r>
            <a:r>
              <a:rPr lang="ja-JP" altLang="en-US" sz="1800" dirty="0">
                <a:solidFill>
                  <a:srgbClr val="000000"/>
                </a:solidFill>
              </a:rPr>
              <a:t>受験上及び実施上のリスク回避</a:t>
            </a:r>
            <a:r>
              <a:rPr lang="en-US" altLang="ja-JP" sz="1800" dirty="0">
                <a:solidFill>
                  <a:srgbClr val="000000"/>
                </a:solidFill>
              </a:rPr>
              <a:t>)</a:t>
            </a:r>
          </a:p>
        </p:txBody>
      </p:sp>
      <p:sp>
        <p:nvSpPr>
          <p:cNvPr id="16" name="テキスト ボックス 3"/>
          <p:cNvSpPr txBox="1">
            <a:spLocks noChangeArrowheads="1"/>
          </p:cNvSpPr>
          <p:nvPr/>
        </p:nvSpPr>
        <p:spPr bwMode="auto">
          <a:xfrm>
            <a:off x="324098" y="1527013"/>
            <a:ext cx="7632848" cy="45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16" tIns="44210" rIns="88416" bIns="44210">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smtClean="0">
                <a:solidFill>
                  <a:srgbClr val="000000"/>
                </a:solidFill>
              </a:rPr>
              <a:t>○ 試験室の分割設定（新課程科目と旧課程科目）</a:t>
            </a:r>
            <a:endParaRPr lang="ja-JP" altLang="en-US" dirty="0">
              <a:solidFill>
                <a:srgbClr val="000000"/>
              </a:solidFill>
            </a:endParaRPr>
          </a:p>
        </p:txBody>
      </p:sp>
      <p:sp>
        <p:nvSpPr>
          <p:cNvPr id="18" name="AutoShape 6"/>
          <p:cNvSpPr>
            <a:spLocks noChangeArrowheads="1"/>
          </p:cNvSpPr>
          <p:nvPr/>
        </p:nvSpPr>
        <p:spPr bwMode="auto">
          <a:xfrm>
            <a:off x="396111" y="791820"/>
            <a:ext cx="8215371" cy="576585"/>
          </a:xfrm>
          <a:prstGeom prst="roundRect">
            <a:avLst>
              <a:gd name="adj" fmla="val 13634"/>
            </a:avLst>
          </a:prstGeom>
          <a:solidFill>
            <a:schemeClr val="accent6">
              <a:lumMod val="40000"/>
              <a:lumOff val="60000"/>
            </a:schemeClr>
          </a:solidFill>
          <a:ln w="38100" algn="ctr">
            <a:solidFill>
              <a:srgbClr val="FF9900"/>
            </a:solidFill>
            <a:round/>
            <a:headEnd/>
            <a:tailEnd/>
          </a:ln>
        </p:spPr>
        <p:txBody>
          <a:bodyPr wrap="square" lIns="91395" tIns="45699" rIns="91395" bIns="45699" anchor="ctr" anchorCtr="0"/>
          <a:lstStyle/>
          <a:p>
            <a:pPr fontAlgn="base"/>
            <a:r>
              <a:rPr lang="en-US" altLang="ja-JP" sz="2400" b="0" dirty="0">
                <a:latin typeface="HGP創英角ｺﾞｼｯｸUB" pitchFamily="50" charset="-128"/>
                <a:ea typeface="HGP創英角ｺﾞｼｯｸUB" pitchFamily="50" charset="-128"/>
              </a:rPr>
              <a:t>6</a:t>
            </a:r>
            <a:r>
              <a:rPr lang="ja-JP" altLang="en-US" sz="2400" b="0" dirty="0">
                <a:latin typeface="HGP創英角ｺﾞｼｯｸUB" pitchFamily="50" charset="-128"/>
                <a:ea typeface="HGP創英角ｺﾞｼｯｸUB" pitchFamily="50" charset="-128"/>
              </a:rPr>
              <a:t>　試験場・試験室の指定</a:t>
            </a:r>
            <a:endParaRPr lang="en-US" altLang="ja-JP" sz="2400" b="0" dirty="0">
              <a:latin typeface="HGP創英角ｺﾞｼｯｸUB" pitchFamily="50" charset="-128"/>
              <a:ea typeface="HGP創英角ｺﾞｼｯｸUB" pitchFamily="50" charset="-128"/>
            </a:endParaRPr>
          </a:p>
        </p:txBody>
      </p:sp>
      <p:sp>
        <p:nvSpPr>
          <p:cNvPr id="20" name="テキスト ボックス 3"/>
          <p:cNvSpPr txBox="1">
            <a:spLocks noChangeArrowheads="1"/>
          </p:cNvSpPr>
          <p:nvPr/>
        </p:nvSpPr>
        <p:spPr bwMode="auto">
          <a:xfrm>
            <a:off x="324098" y="2952058"/>
            <a:ext cx="7632848" cy="45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16" tIns="44210" rIns="88416" bIns="44210">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dirty="0" smtClean="0">
                <a:solidFill>
                  <a:srgbClr val="000000"/>
                </a:solidFill>
              </a:rPr>
              <a:t>○ 試験場の指定</a:t>
            </a:r>
            <a:endParaRPr lang="ja-JP" altLang="en-US" dirty="0">
              <a:solidFill>
                <a:srgbClr val="000000"/>
              </a:solidFill>
            </a:endParaRPr>
          </a:p>
        </p:txBody>
      </p:sp>
      <p:sp>
        <p:nvSpPr>
          <p:cNvPr id="21" name="テキスト ボックス 3"/>
          <p:cNvSpPr txBox="1">
            <a:spLocks noChangeArrowheads="1"/>
          </p:cNvSpPr>
          <p:nvPr/>
        </p:nvSpPr>
        <p:spPr bwMode="auto">
          <a:xfrm>
            <a:off x="781274" y="3454253"/>
            <a:ext cx="7560840" cy="11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16" tIns="44210" rIns="88416" bIns="44210">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800" dirty="0">
                <a:solidFill>
                  <a:srgbClr val="000000"/>
                </a:solidFill>
              </a:rPr>
              <a:t>・ 　同一高校の志願者が別々の試験場に指定される場合がある</a:t>
            </a:r>
            <a:endParaRPr lang="en-US" altLang="ja-JP" sz="1800" dirty="0">
              <a:solidFill>
                <a:srgbClr val="000000"/>
              </a:solidFill>
            </a:endParaRPr>
          </a:p>
          <a:p>
            <a:pPr eaLnBrk="1" hangingPunct="1"/>
            <a:r>
              <a:rPr lang="ja-JP" altLang="en-US" sz="1800" dirty="0">
                <a:solidFill>
                  <a:srgbClr val="000000"/>
                </a:solidFill>
              </a:rPr>
              <a:t>　　ア　施設設備の関係上，男子と女子の別</a:t>
            </a:r>
            <a:endParaRPr lang="en-US" altLang="ja-JP" sz="1800" dirty="0">
              <a:solidFill>
                <a:srgbClr val="000000"/>
              </a:solidFill>
            </a:endParaRPr>
          </a:p>
          <a:p>
            <a:pPr eaLnBrk="1" hangingPunct="1"/>
            <a:r>
              <a:rPr lang="ja-JP" altLang="en-US" sz="1800" dirty="0">
                <a:solidFill>
                  <a:srgbClr val="000000"/>
                </a:solidFill>
              </a:rPr>
              <a:t>　　イ　</a:t>
            </a:r>
            <a:r>
              <a:rPr lang="ja-JP" altLang="en-US" sz="1800">
                <a:solidFill>
                  <a:srgbClr val="000000"/>
                </a:solidFill>
              </a:rPr>
              <a:t>「地理歴史，</a:t>
            </a:r>
            <a:r>
              <a:rPr lang="ja-JP" altLang="en-US" sz="1800" dirty="0">
                <a:solidFill>
                  <a:srgbClr val="000000"/>
                </a:solidFill>
              </a:rPr>
              <a:t>公民」と「理科②」の受験科目数の組合せ</a:t>
            </a:r>
            <a:endParaRPr lang="en-US" altLang="ja-JP" sz="1800" dirty="0">
              <a:solidFill>
                <a:srgbClr val="000000"/>
              </a:solidFill>
            </a:endParaRPr>
          </a:p>
          <a:p>
            <a:pPr eaLnBrk="1" hangingPunct="1"/>
            <a:r>
              <a:rPr lang="ja-JP" altLang="en-US" sz="1800" dirty="0">
                <a:solidFill>
                  <a:srgbClr val="000000"/>
                </a:solidFill>
              </a:rPr>
              <a:t>　　</a:t>
            </a:r>
            <a:r>
              <a:rPr lang="ja-JP" altLang="en-US" sz="1800" dirty="0">
                <a:solidFill>
                  <a:srgbClr val="FF0000"/>
                </a:solidFill>
              </a:rPr>
              <a:t>ウ　複数の試験場がグループ化された試験場に指定される志願者</a:t>
            </a:r>
            <a:r>
              <a:rPr lang="en-US" altLang="ja-JP" sz="1800" dirty="0">
                <a:solidFill>
                  <a:srgbClr val="FF0000"/>
                </a:solidFill>
              </a:rPr>
              <a:t>(</a:t>
            </a:r>
            <a:r>
              <a:rPr lang="ja-JP" altLang="en-US" sz="1800" dirty="0">
                <a:solidFill>
                  <a:srgbClr val="FF0000"/>
                </a:solidFill>
              </a:rPr>
              <a:t>注</a:t>
            </a:r>
            <a:r>
              <a:rPr lang="en-US" altLang="ja-JP" sz="1800" dirty="0">
                <a:solidFill>
                  <a:srgbClr val="FF0000"/>
                </a:solidFill>
              </a:rPr>
              <a:t>)</a:t>
            </a:r>
            <a:r>
              <a:rPr lang="ja-JP" altLang="en-US" sz="1800" dirty="0">
                <a:solidFill>
                  <a:srgbClr val="000000"/>
                </a:solidFill>
              </a:rPr>
              <a:t>　　</a:t>
            </a:r>
          </a:p>
        </p:txBody>
      </p:sp>
      <p:sp>
        <p:nvSpPr>
          <p:cNvPr id="10" name="角丸四角形 5"/>
          <p:cNvSpPr>
            <a:spLocks noChangeArrowheads="1"/>
          </p:cNvSpPr>
          <p:nvPr/>
        </p:nvSpPr>
        <p:spPr bwMode="auto">
          <a:xfrm>
            <a:off x="828158" y="4755612"/>
            <a:ext cx="7467083" cy="984936"/>
          </a:xfrm>
          <a:prstGeom prst="roundRect">
            <a:avLst>
              <a:gd name="adj" fmla="val 5537"/>
            </a:avLst>
          </a:prstGeom>
          <a:solidFill>
            <a:schemeClr val="bg1"/>
          </a:solidFill>
          <a:ln w="9525" algn="ctr">
            <a:solidFill>
              <a:schemeClr val="tx1"/>
            </a:solidFill>
            <a:round/>
            <a:headEnd/>
            <a:tailEnd/>
          </a:ln>
        </p:spPr>
        <p:txBody>
          <a:bodyPr wrap="square" lIns="94467" tIns="47234" rIns="94467" bIns="47234">
            <a:spAutoFit/>
          </a:bodyPr>
          <a:lstStyle/>
          <a:p>
            <a:pPr eaLnBrk="1" hangingPunct="1"/>
            <a:r>
              <a:rPr lang="en-US" altLang="ja-JP" sz="1800" dirty="0">
                <a:solidFill>
                  <a:srgbClr val="000000"/>
                </a:solidFill>
              </a:rPr>
              <a:t>(</a:t>
            </a:r>
            <a:r>
              <a:rPr lang="ja-JP" altLang="en-US" sz="1800" dirty="0">
                <a:solidFill>
                  <a:srgbClr val="000000"/>
                </a:solidFill>
              </a:rPr>
              <a:t>注</a:t>
            </a:r>
            <a:r>
              <a:rPr lang="en-US" altLang="ja-JP" sz="1800" dirty="0">
                <a:solidFill>
                  <a:srgbClr val="000000"/>
                </a:solidFill>
              </a:rPr>
              <a:t>)</a:t>
            </a:r>
            <a:r>
              <a:rPr lang="ja-JP" altLang="en-US" sz="1800" dirty="0">
                <a:solidFill>
                  <a:srgbClr val="000000"/>
                </a:solidFill>
              </a:rPr>
              <a:t> 　</a:t>
            </a:r>
            <a:r>
              <a:rPr lang="ja-JP" altLang="en-US" sz="1800" dirty="0"/>
              <a:t>試験場がグループ化された場合は，新課程科目試験室又は旧課程 </a:t>
            </a:r>
            <a:r>
              <a:rPr lang="en-US" altLang="ja-JP" sz="1800" dirty="0"/>
              <a:t/>
            </a:r>
            <a:br>
              <a:rPr lang="en-US" altLang="ja-JP" sz="1800" dirty="0"/>
            </a:br>
            <a:r>
              <a:rPr lang="ja-JP" altLang="en-US" sz="1800" dirty="0"/>
              <a:t>　　　科目試験室のみを設定する試験場や特定の受験パターンのみの試験</a:t>
            </a:r>
            <a:r>
              <a:rPr lang="en-US" altLang="ja-JP" sz="1800" dirty="0"/>
              <a:t/>
            </a:r>
            <a:br>
              <a:rPr lang="en-US" altLang="ja-JP" sz="1800" dirty="0"/>
            </a:br>
            <a:r>
              <a:rPr lang="ja-JP" altLang="en-US" sz="1800" dirty="0"/>
              <a:t>　　　室を設定する試験場</a:t>
            </a:r>
            <a:r>
              <a:rPr lang="ja-JP" altLang="en-US" sz="1800" dirty="0">
                <a:solidFill>
                  <a:srgbClr val="000000"/>
                </a:solidFill>
              </a:rPr>
              <a:t>になる場合がある。</a:t>
            </a:r>
            <a:r>
              <a:rPr lang="ja-JP" altLang="en-US" sz="2000" dirty="0">
                <a:solidFill>
                  <a:srgbClr val="000000"/>
                </a:solidFill>
              </a:rPr>
              <a:t>　</a:t>
            </a:r>
          </a:p>
        </p:txBody>
      </p:sp>
      <p:sp>
        <p:nvSpPr>
          <p:cNvPr id="11" name="スライド番号プレースホルダー 1"/>
          <p:cNvSpPr>
            <a:spLocks noGrp="1"/>
          </p:cNvSpPr>
          <p:nvPr>
            <p:ph type="sldNum" sz="quarter" idx="12"/>
          </p:nvPr>
        </p:nvSpPr>
        <p:spPr>
          <a:xfrm>
            <a:off x="8399121" y="6029597"/>
            <a:ext cx="565938" cy="450850"/>
          </a:xfrm>
        </p:spPr>
        <p:txBody>
          <a:bodyPr/>
          <a:lstStyle/>
          <a:p>
            <a:pPr>
              <a:defRPr/>
            </a:pPr>
            <a:fld id="{D594290D-A3A5-4E69-B9B7-2DAA8C7C7395}" type="slidenum">
              <a:rPr lang="en-US" altLang="ja-JP"/>
              <a:pPr>
                <a:defRPr/>
              </a:pPr>
              <a:t>14</a:t>
            </a:fld>
            <a:endParaRPr lang="en-US" altLang="ja-JP" dirty="0"/>
          </a:p>
        </p:txBody>
      </p:sp>
    </p:spTree>
    <p:extLst>
      <p:ext uri="{BB962C8B-B14F-4D97-AF65-F5344CB8AC3E}">
        <p14:creationId xmlns:p14="http://schemas.microsoft.com/office/powerpoint/2010/main" val="283323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324100" y="647804"/>
            <a:ext cx="8126945" cy="687757"/>
          </a:xfrm>
          <a:prstGeom prst="rect">
            <a:avLst/>
          </a:prstGeom>
          <a:noFill/>
          <a:ln w="9525">
            <a:noFill/>
            <a:miter lim="800000"/>
            <a:headEnd/>
            <a:tailEnd/>
          </a:ln>
        </p:spPr>
        <p:txBody>
          <a:bodyPr lIns="82257" tIns="41128" rIns="82257" bIns="41128" anchor="b"/>
          <a:lstStyle/>
          <a:p>
            <a:pPr defTabSz="848908"/>
            <a:r>
              <a:rPr lang="ja-JP" altLang="en-US" sz="2400" dirty="0">
                <a:solidFill>
                  <a:srgbClr val="000000"/>
                </a:solidFill>
                <a:ea typeface="ＭＳ ゴシック" pitchFamily="49" charset="-128"/>
              </a:rPr>
              <a:t> ○ 試験場の「グループ化」</a:t>
            </a:r>
            <a:endParaRPr lang="en-US" altLang="ja-JP" sz="2400" dirty="0">
              <a:solidFill>
                <a:srgbClr val="000000"/>
              </a:solidFill>
            </a:endParaRPr>
          </a:p>
        </p:txBody>
      </p:sp>
      <p:sp>
        <p:nvSpPr>
          <p:cNvPr id="9" name="角丸四角形 5"/>
          <p:cNvSpPr>
            <a:spLocks noChangeArrowheads="1"/>
          </p:cNvSpPr>
          <p:nvPr/>
        </p:nvSpPr>
        <p:spPr bwMode="auto">
          <a:xfrm>
            <a:off x="857499" y="5040290"/>
            <a:ext cx="7593544" cy="699900"/>
          </a:xfrm>
          <a:prstGeom prst="roundRect">
            <a:avLst>
              <a:gd name="adj" fmla="val 5537"/>
            </a:avLst>
          </a:prstGeom>
          <a:solidFill>
            <a:schemeClr val="bg1"/>
          </a:solidFill>
          <a:ln w="9525" algn="ctr">
            <a:solidFill>
              <a:schemeClr val="tx1"/>
            </a:solidFill>
            <a:round/>
            <a:headEnd/>
            <a:tailEnd/>
          </a:ln>
        </p:spPr>
        <p:txBody>
          <a:bodyPr wrap="square" lIns="94467" tIns="47234" rIns="94467" bIns="47234">
            <a:spAutoFit/>
          </a:bodyPr>
          <a:lstStyle/>
          <a:p>
            <a:pPr defTabSz="848908"/>
            <a:r>
              <a:rPr lang="en-US" altLang="ja-JP" sz="1800" dirty="0">
                <a:solidFill>
                  <a:srgbClr val="000000"/>
                </a:solidFill>
              </a:rPr>
              <a:t>※</a:t>
            </a:r>
            <a:r>
              <a:rPr lang="ja-JP" altLang="en-US" sz="1800" dirty="0">
                <a:solidFill>
                  <a:srgbClr val="000000"/>
                </a:solidFill>
              </a:rPr>
              <a:t>　「グループ化」の導入（どの試験場に適用するか）は，各大学の収容数や</a:t>
            </a:r>
            <a:r>
              <a:rPr lang="en-US" altLang="ja-JP" sz="1800" dirty="0">
                <a:solidFill>
                  <a:srgbClr val="000000"/>
                </a:solidFill>
              </a:rPr>
              <a:t/>
            </a:r>
            <a:br>
              <a:rPr lang="en-US" altLang="ja-JP" sz="1800" dirty="0">
                <a:solidFill>
                  <a:srgbClr val="000000"/>
                </a:solidFill>
              </a:rPr>
            </a:br>
            <a:r>
              <a:rPr lang="ja-JP" altLang="en-US" sz="1800" dirty="0">
                <a:solidFill>
                  <a:srgbClr val="000000"/>
                </a:solidFill>
              </a:rPr>
              <a:t>　受験者の利便性等を踏まえ，各試験地区（都道府県）で判断</a:t>
            </a:r>
            <a:r>
              <a:rPr lang="ja-JP" altLang="en-US" sz="2000" dirty="0">
                <a:solidFill>
                  <a:srgbClr val="000000"/>
                </a:solidFill>
              </a:rPr>
              <a:t>　</a:t>
            </a:r>
          </a:p>
        </p:txBody>
      </p:sp>
      <p:sp>
        <p:nvSpPr>
          <p:cNvPr id="6" name="Rectangle 6"/>
          <p:cNvSpPr>
            <a:spLocks noChangeArrowheads="1"/>
          </p:cNvSpPr>
          <p:nvPr/>
        </p:nvSpPr>
        <p:spPr bwMode="auto">
          <a:xfrm>
            <a:off x="828155" y="1511900"/>
            <a:ext cx="7622888" cy="3058806"/>
          </a:xfrm>
          <a:prstGeom prst="rect">
            <a:avLst/>
          </a:prstGeom>
          <a:solidFill>
            <a:srgbClr val="FFFFCC"/>
          </a:solidFill>
          <a:ln w="9525">
            <a:solidFill>
              <a:srgbClr val="FF0000"/>
            </a:solidFill>
            <a:miter lim="800000"/>
            <a:headEnd/>
            <a:tailEnd/>
          </a:ln>
        </p:spPr>
        <p:txBody>
          <a:bodyPr lIns="82257" tIns="41128" rIns="82257" bIns="41128" anchor="t" anchorCtr="0"/>
          <a:lstStyle/>
          <a:p>
            <a:pPr defTabSz="848908"/>
            <a:r>
              <a:rPr lang="ja-JP" altLang="en-US" sz="2400" dirty="0">
                <a:solidFill>
                  <a:srgbClr val="FF0000"/>
                </a:solidFill>
                <a:ea typeface="ＭＳ ゴシック" pitchFamily="49" charset="-128"/>
              </a:rPr>
              <a:t> </a:t>
            </a:r>
            <a:r>
              <a:rPr lang="ja-JP" altLang="en-US" sz="1800" dirty="0">
                <a:solidFill>
                  <a:srgbClr val="000000"/>
                </a:solidFill>
                <a:ea typeface="ＭＳ ゴシック" pitchFamily="49" charset="-128"/>
              </a:rPr>
              <a:t>  同じ試験地区内の複数の試験場を</a:t>
            </a:r>
            <a:r>
              <a:rPr lang="ja-JP" altLang="en-US" sz="1800" dirty="0">
                <a:solidFill>
                  <a:srgbClr val="FF0000"/>
                </a:solidFill>
                <a:ea typeface="ＭＳ ゴシック" pitchFamily="49" charset="-128"/>
              </a:rPr>
              <a:t>仮想的に１つの試験場とみなし，試験場の収容数のスケールメリットを活用</a:t>
            </a:r>
            <a:r>
              <a:rPr lang="ja-JP" altLang="en-US" sz="1800" dirty="0">
                <a:ea typeface="ＭＳ ゴシック" pitchFamily="49" charset="-128"/>
              </a:rPr>
              <a:t>して志願者を割り当てる</a:t>
            </a:r>
            <a:endParaRPr lang="en-US" altLang="ja-JP" sz="1800" dirty="0">
              <a:ea typeface="ＭＳ ゴシック" pitchFamily="49" charset="-128"/>
            </a:endParaRPr>
          </a:p>
          <a:p>
            <a:pPr defTabSz="848908"/>
            <a:endParaRPr lang="en-US" altLang="ja-JP" sz="1800" dirty="0">
              <a:solidFill>
                <a:srgbClr val="FF0000"/>
              </a:solidFill>
              <a:ea typeface="ＭＳ ゴシック" pitchFamily="49" charset="-128"/>
            </a:endParaRPr>
          </a:p>
          <a:p>
            <a:pPr defTabSz="848908"/>
            <a:r>
              <a:rPr lang="ja-JP" altLang="en-US" sz="1800" dirty="0">
                <a:solidFill>
                  <a:srgbClr val="FF0000"/>
                </a:solidFill>
                <a:ea typeface="ＭＳ ゴシック" pitchFamily="49" charset="-128"/>
              </a:rPr>
              <a:t>　</a:t>
            </a:r>
            <a:r>
              <a:rPr lang="ja-JP" altLang="en-US" sz="1800" dirty="0">
                <a:ea typeface="ＭＳ ゴシック" pitchFamily="49" charset="-128"/>
              </a:rPr>
              <a:t>①　新課程科目試験室又は旧課程科目試験室のみの試験場設定が可能</a:t>
            </a:r>
            <a:endParaRPr lang="en-US" altLang="ja-JP" sz="1800" dirty="0">
              <a:ea typeface="ＭＳ ゴシック" pitchFamily="49" charset="-128"/>
            </a:endParaRPr>
          </a:p>
          <a:p>
            <a:pPr defTabSz="848908"/>
            <a:endParaRPr lang="en-US" altLang="ja-JP" sz="1800" dirty="0">
              <a:ea typeface="ＭＳ ゴシック" pitchFamily="49" charset="-128"/>
            </a:endParaRPr>
          </a:p>
          <a:p>
            <a:pPr defTabSz="848908"/>
            <a:r>
              <a:rPr lang="ja-JP" altLang="en-US" sz="1800" dirty="0">
                <a:ea typeface="ＭＳ ゴシック" pitchFamily="49" charset="-128"/>
              </a:rPr>
              <a:t>　②　志願者の受験パターンごとに</a:t>
            </a:r>
            <a:r>
              <a:rPr lang="en-US" altLang="ja-JP" sz="1800" dirty="0">
                <a:ea typeface="ＭＳ ゴシック" pitchFamily="49" charset="-128"/>
              </a:rPr>
              <a:t>1</a:t>
            </a:r>
            <a:r>
              <a:rPr lang="ja-JP" altLang="en-US" sz="1800" dirty="0" err="1">
                <a:ea typeface="ＭＳ ゴシック" pitchFamily="49" charset="-128"/>
              </a:rPr>
              <a:t>つの</a:t>
            </a:r>
            <a:r>
              <a:rPr lang="ja-JP" altLang="en-US" sz="1800" dirty="0">
                <a:ea typeface="ＭＳ ゴシック" pitchFamily="49" charset="-128"/>
              </a:rPr>
              <a:t>試験場に集約が可能</a:t>
            </a:r>
            <a:endParaRPr lang="en-US" altLang="ja-JP" sz="1800" dirty="0">
              <a:ea typeface="ＭＳ ゴシック" pitchFamily="49" charset="-128"/>
            </a:endParaRPr>
          </a:p>
          <a:p>
            <a:pPr defTabSz="848908"/>
            <a:endParaRPr lang="en-US" altLang="ja-JP" sz="1800" dirty="0">
              <a:ea typeface="ＭＳ ゴシック" pitchFamily="49" charset="-128"/>
            </a:endParaRPr>
          </a:p>
          <a:p>
            <a:pPr defTabSz="848908"/>
            <a:endParaRPr lang="en-US" altLang="ja-JP" sz="1800" dirty="0">
              <a:ea typeface="ＭＳ ゴシック" pitchFamily="49" charset="-128"/>
            </a:endParaRPr>
          </a:p>
          <a:p>
            <a:pPr defTabSz="848908"/>
            <a:r>
              <a:rPr lang="ja-JP" altLang="en-US" sz="1800" dirty="0">
                <a:ea typeface="ＭＳ ゴシック" pitchFamily="49" charset="-128"/>
              </a:rPr>
              <a:t>　</a:t>
            </a:r>
            <a:endParaRPr lang="en-US" altLang="ja-JP" sz="1800" dirty="0">
              <a:ea typeface="ＭＳ ゴシック" pitchFamily="49" charset="-128"/>
            </a:endParaRPr>
          </a:p>
          <a:p>
            <a:pPr defTabSz="848908"/>
            <a:r>
              <a:rPr lang="ja-JP" altLang="en-US" sz="1800" dirty="0">
                <a:ea typeface="ＭＳ ゴシック" pitchFamily="49" charset="-128"/>
              </a:rPr>
              <a:t>　各試験場における複雑化を極力回避し，試験の円滑な実施が可能</a:t>
            </a:r>
            <a:endParaRPr lang="en-US" altLang="ja-JP" sz="1800" dirty="0">
              <a:ea typeface="ＭＳ ゴシック" pitchFamily="49" charset="-128"/>
            </a:endParaRPr>
          </a:p>
          <a:p>
            <a:pPr defTabSz="848908"/>
            <a:endParaRPr lang="en-US" altLang="ja-JP" sz="1800" dirty="0">
              <a:solidFill>
                <a:srgbClr val="FF0000"/>
              </a:solidFill>
            </a:endParaRPr>
          </a:p>
        </p:txBody>
      </p:sp>
      <p:sp>
        <p:nvSpPr>
          <p:cNvPr id="7" name="下矢印 6"/>
          <p:cNvSpPr/>
          <p:nvPr/>
        </p:nvSpPr>
        <p:spPr bwMode="auto">
          <a:xfrm>
            <a:off x="3708474" y="3497116"/>
            <a:ext cx="720080" cy="388474"/>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395" tIns="45699" rIns="91395" bIns="45699" numCol="1" rtlCol="0" anchor="t" anchorCtr="0" compatLnSpc="1">
            <a:prstTxWarp prst="textNoShape">
              <a:avLst/>
            </a:prstTxWarp>
            <a:spAutoFit/>
          </a:bodyPr>
          <a:lstStyle/>
          <a:p>
            <a:pPr defTabSz="821932"/>
            <a:endParaRPr lang="ja-JP" altLang="en-US" smtClean="0">
              <a:solidFill>
                <a:srgbClr val="000000"/>
              </a:solidFill>
            </a:endParaRPr>
          </a:p>
        </p:txBody>
      </p:sp>
      <p:sp>
        <p:nvSpPr>
          <p:cNvPr id="8" name="スライド番号プレースホルダー 1"/>
          <p:cNvSpPr>
            <a:spLocks noGrp="1"/>
          </p:cNvSpPr>
          <p:nvPr>
            <p:ph type="sldNum" sz="quarter" idx="12"/>
          </p:nvPr>
        </p:nvSpPr>
        <p:spPr>
          <a:xfrm>
            <a:off x="8399121" y="6029597"/>
            <a:ext cx="565938" cy="450850"/>
          </a:xfrm>
        </p:spPr>
        <p:txBody>
          <a:bodyPr/>
          <a:lstStyle/>
          <a:p>
            <a:pPr>
              <a:defRPr/>
            </a:pPr>
            <a:fld id="{D594290D-A3A5-4E69-B9B7-2DAA8C7C7395}" type="slidenum">
              <a:rPr lang="en-US" altLang="ja-JP"/>
              <a:pPr>
                <a:defRPr/>
              </a:pPr>
              <a:t>15</a:t>
            </a:fld>
            <a:endParaRPr lang="en-US" altLang="ja-JP" dirty="0"/>
          </a:p>
        </p:txBody>
      </p:sp>
    </p:spTree>
    <p:extLst>
      <p:ext uri="{BB962C8B-B14F-4D97-AF65-F5344CB8AC3E}">
        <p14:creationId xmlns:p14="http://schemas.microsoft.com/office/powerpoint/2010/main" val="653486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37319" y="3035970"/>
            <a:ext cx="2339135" cy="2175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16" tIns="44210" rIns="88416" bIns="44210" rtlCol="0" anchor="ctr"/>
          <a:lstStyle/>
          <a:p>
            <a:pPr algn="ctr"/>
            <a:endParaRPr kumimoji="1" lang="ja-JP" altLang="en-US"/>
          </a:p>
        </p:txBody>
      </p:sp>
      <p:sp>
        <p:nvSpPr>
          <p:cNvPr id="3" name="正方形/長方形 2"/>
          <p:cNvSpPr/>
          <p:nvPr/>
        </p:nvSpPr>
        <p:spPr>
          <a:xfrm>
            <a:off x="6272634" y="2831842"/>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16" tIns="44210" rIns="88416" bIns="44210" rtlCol="0" anchor="ctr"/>
          <a:lstStyle/>
          <a:p>
            <a:pPr algn="ctr"/>
            <a:endParaRPr kumimoji="1" lang="ja-JP" altLang="en-US"/>
          </a:p>
        </p:txBody>
      </p:sp>
      <p:sp>
        <p:nvSpPr>
          <p:cNvPr id="17" name="AutoShape 6"/>
          <p:cNvSpPr>
            <a:spLocks noChangeArrowheads="1"/>
          </p:cNvSpPr>
          <p:nvPr/>
        </p:nvSpPr>
        <p:spPr bwMode="auto">
          <a:xfrm>
            <a:off x="428595" y="863828"/>
            <a:ext cx="8215371"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７　得点調整</a:t>
            </a:r>
            <a:endParaRPr lang="en-US" altLang="ja-JP" sz="2400" b="0" dirty="0">
              <a:latin typeface="HGP創英角ｺﾞｼｯｸUB" pitchFamily="50" charset="-128"/>
              <a:ea typeface="HGP創英角ｺﾞｼｯｸUB" pitchFamily="50" charset="-128"/>
            </a:endParaRPr>
          </a:p>
        </p:txBody>
      </p:sp>
      <p:sp>
        <p:nvSpPr>
          <p:cNvPr id="15" name="AutoShape 6"/>
          <p:cNvSpPr>
            <a:spLocks noChangeArrowheads="1"/>
          </p:cNvSpPr>
          <p:nvPr/>
        </p:nvSpPr>
        <p:spPr bwMode="auto">
          <a:xfrm>
            <a:off x="212648" y="1583906"/>
            <a:ext cx="8824418" cy="468052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400" b="0" dirty="0">
                <a:latin typeface="+mn-ea"/>
                <a:ea typeface="+mn-ea"/>
              </a:rPr>
              <a:t>【</a:t>
            </a:r>
            <a:r>
              <a:rPr lang="ja-JP" altLang="en-US" sz="2400" b="0" dirty="0">
                <a:latin typeface="+mn-ea"/>
                <a:ea typeface="+mn-ea"/>
              </a:rPr>
              <a:t>対象教科科目</a:t>
            </a:r>
            <a:r>
              <a:rPr lang="en-US" altLang="ja-JP" sz="2400" b="0" dirty="0">
                <a:latin typeface="+mn-ea"/>
                <a:ea typeface="+mn-ea"/>
              </a:rPr>
              <a:t>】</a:t>
            </a:r>
          </a:p>
          <a:p>
            <a:pPr fontAlgn="base">
              <a:spcBef>
                <a:spcPts val="600"/>
              </a:spcBef>
            </a:pPr>
            <a:r>
              <a:rPr lang="ja-JP" altLang="en-US" sz="2400" b="0" dirty="0">
                <a:latin typeface="+mn-ea"/>
                <a:ea typeface="+mn-ea"/>
              </a:rPr>
              <a:t>（</a:t>
            </a:r>
            <a:r>
              <a:rPr lang="en-US" altLang="ja-JP" sz="2400" b="0" dirty="0">
                <a:latin typeface="+mn-ea"/>
                <a:ea typeface="+mn-ea"/>
              </a:rPr>
              <a:t>1</a:t>
            </a:r>
            <a:r>
              <a:rPr lang="ja-JP" altLang="en-US" sz="2400" b="0" dirty="0">
                <a:latin typeface="+mn-ea"/>
                <a:ea typeface="+mn-ea"/>
              </a:rPr>
              <a:t>）  地理歴史の「世界史</a:t>
            </a:r>
            <a:r>
              <a:rPr lang="en-US" altLang="ja-JP" sz="2400" b="0" dirty="0">
                <a:latin typeface="+mn-ea"/>
                <a:ea typeface="+mn-ea"/>
              </a:rPr>
              <a:t>B</a:t>
            </a:r>
            <a:r>
              <a:rPr lang="ja-JP" altLang="en-US" sz="2400" b="0" dirty="0">
                <a:latin typeface="+mn-ea"/>
                <a:ea typeface="+mn-ea"/>
              </a:rPr>
              <a:t>」，「日本史</a:t>
            </a:r>
            <a:r>
              <a:rPr lang="en-US" altLang="ja-JP" sz="2400" b="0" dirty="0">
                <a:latin typeface="+mn-ea"/>
                <a:ea typeface="+mn-ea"/>
              </a:rPr>
              <a:t>B</a:t>
            </a:r>
            <a:r>
              <a:rPr lang="ja-JP" altLang="en-US" sz="2400" b="0" dirty="0">
                <a:latin typeface="+mn-ea"/>
                <a:ea typeface="+mn-ea"/>
              </a:rPr>
              <a:t>」，「地理</a:t>
            </a:r>
            <a:r>
              <a:rPr lang="en-US" altLang="ja-JP" sz="2400" b="0" dirty="0">
                <a:latin typeface="+mn-ea"/>
                <a:ea typeface="+mn-ea"/>
              </a:rPr>
              <a:t>B</a:t>
            </a:r>
            <a:r>
              <a:rPr lang="ja-JP" altLang="en-US" sz="2400" b="0" dirty="0">
                <a:latin typeface="+mn-ea"/>
                <a:ea typeface="+mn-ea"/>
              </a:rPr>
              <a:t>」の間</a:t>
            </a:r>
            <a:endParaRPr lang="en-US" altLang="ja-JP" sz="2400" b="0" dirty="0">
              <a:latin typeface="+mn-ea"/>
              <a:ea typeface="+mn-ea"/>
            </a:endParaRPr>
          </a:p>
          <a:p>
            <a:pPr fontAlgn="base">
              <a:spcBef>
                <a:spcPts val="600"/>
              </a:spcBef>
            </a:pPr>
            <a:r>
              <a:rPr lang="ja-JP" altLang="en-US" sz="2400" b="0" dirty="0">
                <a:latin typeface="+mn-ea"/>
                <a:ea typeface="+mn-ea"/>
              </a:rPr>
              <a:t>（</a:t>
            </a:r>
            <a:r>
              <a:rPr lang="en-US" altLang="ja-JP" sz="2400" b="0" dirty="0">
                <a:latin typeface="+mn-ea"/>
                <a:ea typeface="+mn-ea"/>
              </a:rPr>
              <a:t>2</a:t>
            </a:r>
            <a:r>
              <a:rPr lang="ja-JP" altLang="en-US" sz="2400" b="0" dirty="0">
                <a:latin typeface="+mn-ea"/>
                <a:ea typeface="+mn-ea"/>
              </a:rPr>
              <a:t>）　公民の「現代社会」，「倫理」，「政治・経済」の間</a:t>
            </a:r>
            <a:endParaRPr lang="en-US" altLang="ja-JP" sz="2400" b="0" dirty="0">
              <a:latin typeface="+mn-ea"/>
              <a:ea typeface="+mn-ea"/>
            </a:endParaRPr>
          </a:p>
          <a:p>
            <a:pPr fontAlgn="base">
              <a:spcBef>
                <a:spcPts val="600"/>
              </a:spcBef>
            </a:pPr>
            <a:r>
              <a:rPr lang="ja-JP" altLang="en-US" sz="2400" b="0" dirty="0">
                <a:latin typeface="+mn-ea"/>
                <a:ea typeface="+mn-ea"/>
              </a:rPr>
              <a:t>（</a:t>
            </a:r>
            <a:r>
              <a:rPr lang="en-US" altLang="ja-JP" sz="2400" b="0" dirty="0">
                <a:latin typeface="+mn-ea"/>
                <a:ea typeface="+mn-ea"/>
              </a:rPr>
              <a:t>3</a:t>
            </a:r>
            <a:r>
              <a:rPr lang="ja-JP" altLang="en-US" sz="2400" b="0" dirty="0">
                <a:latin typeface="+mn-ea"/>
                <a:ea typeface="+mn-ea"/>
              </a:rPr>
              <a:t>）　</a:t>
            </a:r>
            <a:r>
              <a:rPr lang="ja-JP" altLang="en-US" sz="2400" b="0" u="sng" dirty="0">
                <a:latin typeface="+mn-ea"/>
                <a:ea typeface="+mn-ea"/>
              </a:rPr>
              <a:t>数学のグループ①の「数学</a:t>
            </a:r>
            <a:r>
              <a:rPr lang="en-US" altLang="ja-JP" sz="2400" u="sng" dirty="0">
                <a:latin typeface="+mn-ea"/>
                <a:ea typeface="+mn-ea"/>
              </a:rPr>
              <a:t>Ⅰ</a:t>
            </a:r>
            <a:r>
              <a:rPr lang="ja-JP" altLang="en-US" sz="2400" b="0" u="sng" dirty="0">
                <a:latin typeface="+mn-ea"/>
                <a:ea typeface="+mn-ea"/>
              </a:rPr>
              <a:t>・ 数学</a:t>
            </a:r>
            <a:r>
              <a:rPr lang="en-US" altLang="ja-JP" sz="2400" b="0" u="sng" dirty="0">
                <a:latin typeface="+mn-ea"/>
                <a:ea typeface="+mn-ea"/>
              </a:rPr>
              <a:t>A</a:t>
            </a:r>
            <a:r>
              <a:rPr lang="ja-JP" altLang="en-US" sz="2400" b="0" u="sng" dirty="0">
                <a:latin typeface="+mn-ea"/>
                <a:ea typeface="+mn-ea"/>
              </a:rPr>
              <a:t>」と「旧数学</a:t>
            </a:r>
            <a:r>
              <a:rPr lang="en-US" altLang="ja-JP" sz="2400" u="sng" dirty="0">
                <a:latin typeface="+mn-ea"/>
                <a:ea typeface="+mn-ea"/>
              </a:rPr>
              <a:t>Ⅰ </a:t>
            </a:r>
            <a:r>
              <a:rPr lang="ja-JP" altLang="en-US" sz="2400" b="0" u="sng" dirty="0">
                <a:latin typeface="+mn-ea"/>
                <a:ea typeface="+mn-ea"/>
              </a:rPr>
              <a:t>・旧数学</a:t>
            </a:r>
            <a:r>
              <a:rPr lang="en-US" altLang="ja-JP" sz="2400" b="0" u="sng" dirty="0">
                <a:latin typeface="+mn-ea"/>
                <a:ea typeface="+mn-ea"/>
              </a:rPr>
              <a:t/>
            </a:r>
            <a:br>
              <a:rPr lang="en-US" altLang="ja-JP" sz="2400" b="0" u="sng" dirty="0">
                <a:latin typeface="+mn-ea"/>
                <a:ea typeface="+mn-ea"/>
              </a:rPr>
            </a:br>
            <a:r>
              <a:rPr lang="ja-JP" altLang="en-US" sz="2400" b="0" dirty="0">
                <a:latin typeface="+mn-ea"/>
                <a:ea typeface="+mn-ea"/>
              </a:rPr>
              <a:t>　　　</a:t>
            </a:r>
            <a:r>
              <a:rPr lang="en-US" altLang="ja-JP" sz="2400" b="0" u="sng" dirty="0">
                <a:latin typeface="+mn-ea"/>
                <a:ea typeface="+mn-ea"/>
              </a:rPr>
              <a:t>A</a:t>
            </a:r>
            <a:r>
              <a:rPr lang="ja-JP" altLang="en-US" sz="2400" b="0" u="sng" dirty="0">
                <a:latin typeface="+mn-ea"/>
                <a:ea typeface="+mn-ea"/>
              </a:rPr>
              <a:t>」の間</a:t>
            </a:r>
            <a:endParaRPr lang="en-US" altLang="ja-JP" sz="2400" b="0" u="sng" dirty="0">
              <a:latin typeface="+mn-ea"/>
              <a:ea typeface="+mn-ea"/>
            </a:endParaRPr>
          </a:p>
          <a:p>
            <a:pPr fontAlgn="base">
              <a:spcBef>
                <a:spcPts val="600"/>
              </a:spcBef>
            </a:pPr>
            <a:r>
              <a:rPr lang="ja-JP" altLang="en-US" sz="2400" b="0" dirty="0">
                <a:latin typeface="+mn-ea"/>
                <a:ea typeface="+mn-ea"/>
              </a:rPr>
              <a:t>（</a:t>
            </a:r>
            <a:r>
              <a:rPr lang="en-US" altLang="ja-JP" sz="2400" b="0" dirty="0">
                <a:latin typeface="+mn-ea"/>
                <a:ea typeface="+mn-ea"/>
              </a:rPr>
              <a:t>4</a:t>
            </a:r>
            <a:r>
              <a:rPr lang="ja-JP" altLang="en-US" sz="2400" b="0" dirty="0">
                <a:latin typeface="+mn-ea"/>
                <a:ea typeface="+mn-ea"/>
              </a:rPr>
              <a:t>）　</a:t>
            </a:r>
            <a:r>
              <a:rPr lang="ja-JP" altLang="en-US" sz="2400" b="0" u="sng" dirty="0">
                <a:latin typeface="+mn-ea"/>
                <a:ea typeface="+mn-ea"/>
              </a:rPr>
              <a:t>数学のグループ②の「数学</a:t>
            </a:r>
            <a:r>
              <a:rPr lang="en-US" altLang="ja-JP" sz="2400" u="sng" dirty="0">
                <a:latin typeface="+mn-ea"/>
                <a:ea typeface="+mn-ea"/>
              </a:rPr>
              <a:t>Ⅱ </a:t>
            </a:r>
            <a:r>
              <a:rPr lang="ja-JP" altLang="en-US" sz="2400" b="0" u="sng" dirty="0">
                <a:latin typeface="+mn-ea"/>
                <a:ea typeface="+mn-ea"/>
              </a:rPr>
              <a:t>・ 数学</a:t>
            </a:r>
            <a:r>
              <a:rPr lang="en-US" altLang="ja-JP" sz="2400" b="0" u="sng" dirty="0">
                <a:latin typeface="+mn-ea"/>
                <a:ea typeface="+mn-ea"/>
              </a:rPr>
              <a:t>B</a:t>
            </a:r>
            <a:r>
              <a:rPr lang="ja-JP" altLang="en-US" sz="2400" b="0" u="sng" dirty="0">
                <a:latin typeface="+mn-ea"/>
                <a:ea typeface="+mn-ea"/>
              </a:rPr>
              <a:t>」と「旧数学</a:t>
            </a:r>
            <a:r>
              <a:rPr lang="en-US" altLang="ja-JP" sz="2400" u="sng" dirty="0">
                <a:latin typeface="+mn-ea"/>
                <a:ea typeface="+mn-ea"/>
              </a:rPr>
              <a:t>Ⅱ </a:t>
            </a:r>
            <a:r>
              <a:rPr lang="ja-JP" altLang="en-US" sz="2400" b="0" u="sng" dirty="0">
                <a:latin typeface="+mn-ea"/>
                <a:ea typeface="+mn-ea"/>
              </a:rPr>
              <a:t>・旧数学</a:t>
            </a:r>
            <a:r>
              <a:rPr lang="en-US" altLang="ja-JP" sz="2400" b="0" u="sng" dirty="0">
                <a:latin typeface="+mn-ea"/>
                <a:ea typeface="+mn-ea"/>
              </a:rPr>
              <a:t/>
            </a:r>
            <a:br>
              <a:rPr lang="en-US" altLang="ja-JP" sz="2400" b="0" u="sng" dirty="0">
                <a:latin typeface="+mn-ea"/>
                <a:ea typeface="+mn-ea"/>
              </a:rPr>
            </a:br>
            <a:r>
              <a:rPr lang="ja-JP" altLang="en-US" sz="2400" b="0" dirty="0">
                <a:latin typeface="+mn-ea"/>
                <a:ea typeface="+mn-ea"/>
              </a:rPr>
              <a:t>　　　</a:t>
            </a:r>
            <a:r>
              <a:rPr lang="en-US" altLang="ja-JP" sz="2400" b="0" u="sng" dirty="0">
                <a:latin typeface="+mn-ea"/>
                <a:ea typeface="+mn-ea"/>
              </a:rPr>
              <a:t>B</a:t>
            </a:r>
            <a:r>
              <a:rPr lang="ja-JP" altLang="en-US" sz="2400" b="0" u="sng" dirty="0">
                <a:latin typeface="+mn-ea"/>
                <a:ea typeface="+mn-ea"/>
              </a:rPr>
              <a:t>」の間</a:t>
            </a:r>
            <a:endParaRPr lang="en-US" altLang="ja-JP" sz="2400" b="0" u="sng" dirty="0">
              <a:latin typeface="+mn-ea"/>
              <a:ea typeface="+mn-ea"/>
            </a:endParaRPr>
          </a:p>
          <a:p>
            <a:pPr fontAlgn="base">
              <a:spcBef>
                <a:spcPts val="600"/>
              </a:spcBef>
            </a:pPr>
            <a:r>
              <a:rPr lang="ja-JP" altLang="en-US" sz="2400" b="0" dirty="0">
                <a:latin typeface="+mn-ea"/>
                <a:ea typeface="+mn-ea"/>
              </a:rPr>
              <a:t>（</a:t>
            </a:r>
            <a:r>
              <a:rPr lang="en-US" altLang="ja-JP" sz="2400" b="0" dirty="0">
                <a:latin typeface="+mn-ea"/>
                <a:ea typeface="+mn-ea"/>
              </a:rPr>
              <a:t>5</a:t>
            </a:r>
            <a:r>
              <a:rPr lang="ja-JP" altLang="en-US" sz="2400" b="0" dirty="0">
                <a:latin typeface="+mn-ea"/>
                <a:ea typeface="+mn-ea"/>
              </a:rPr>
              <a:t>）　理科のグループ②の</a:t>
            </a:r>
            <a:r>
              <a:rPr lang="ja-JP" altLang="en-US" sz="2400" b="0" u="sng" dirty="0">
                <a:latin typeface="+mn-ea"/>
                <a:ea typeface="+mn-ea"/>
              </a:rPr>
              <a:t>「物理」，「化学」，「生物」，「地学」，</a:t>
            </a:r>
            <a:r>
              <a:rPr lang="ja-JP" altLang="en-US" sz="2400" b="0" dirty="0">
                <a:latin typeface="+mn-ea"/>
                <a:ea typeface="+mn-ea"/>
              </a:rPr>
              <a:t>「物理</a:t>
            </a:r>
            <a:r>
              <a:rPr lang="en-US" altLang="ja-JP" sz="2400" b="0" dirty="0">
                <a:latin typeface="+mn-ea"/>
                <a:ea typeface="+mn-ea"/>
              </a:rPr>
              <a:t/>
            </a:r>
            <a:br>
              <a:rPr lang="en-US" altLang="ja-JP" sz="2400" b="0" dirty="0">
                <a:latin typeface="+mn-ea"/>
                <a:ea typeface="+mn-ea"/>
              </a:rPr>
            </a:br>
            <a:r>
              <a:rPr lang="ja-JP" altLang="en-US" sz="2400" b="0" dirty="0">
                <a:latin typeface="+mn-ea"/>
                <a:ea typeface="+mn-ea"/>
              </a:rPr>
              <a:t>　　　</a:t>
            </a:r>
            <a:r>
              <a:rPr lang="en-US" altLang="ja-JP" sz="2400" dirty="0">
                <a:latin typeface="+mn-ea"/>
                <a:ea typeface="+mn-ea"/>
              </a:rPr>
              <a:t>Ⅰ</a:t>
            </a:r>
            <a:r>
              <a:rPr lang="ja-JP" altLang="en-US" sz="2400" b="0" dirty="0">
                <a:latin typeface="+mn-ea"/>
                <a:ea typeface="+mn-ea"/>
              </a:rPr>
              <a:t>」，「化学</a:t>
            </a:r>
            <a:r>
              <a:rPr lang="en-US" altLang="ja-JP" sz="2400" dirty="0">
                <a:latin typeface="+mn-ea"/>
                <a:ea typeface="+mn-ea"/>
              </a:rPr>
              <a:t>Ⅰ</a:t>
            </a:r>
            <a:r>
              <a:rPr lang="ja-JP" altLang="en-US" sz="2400" b="0" dirty="0">
                <a:latin typeface="+mn-ea"/>
                <a:ea typeface="+mn-ea"/>
              </a:rPr>
              <a:t>」，「生物</a:t>
            </a:r>
            <a:r>
              <a:rPr lang="en-US" altLang="ja-JP" sz="2400" dirty="0">
                <a:latin typeface="+mn-ea"/>
                <a:ea typeface="+mn-ea"/>
              </a:rPr>
              <a:t>Ⅰ</a:t>
            </a:r>
            <a:r>
              <a:rPr lang="ja-JP" altLang="en-US" sz="2400" b="0" dirty="0">
                <a:latin typeface="+mn-ea"/>
                <a:ea typeface="+mn-ea"/>
              </a:rPr>
              <a:t>」，「地学</a:t>
            </a:r>
            <a:r>
              <a:rPr lang="en-US" altLang="ja-JP" sz="2400" dirty="0">
                <a:latin typeface="+mn-ea"/>
                <a:ea typeface="+mn-ea"/>
              </a:rPr>
              <a:t>Ⅰ</a:t>
            </a:r>
            <a:r>
              <a:rPr lang="ja-JP" altLang="en-US" sz="2400" b="0" dirty="0">
                <a:latin typeface="+mn-ea"/>
                <a:ea typeface="+mn-ea"/>
              </a:rPr>
              <a:t>」の間</a:t>
            </a:r>
            <a:endParaRPr lang="en-US" altLang="ja-JP" sz="2400" b="0" dirty="0">
              <a:latin typeface="+mn-ea"/>
              <a:ea typeface="+mn-ea"/>
            </a:endParaRPr>
          </a:p>
          <a:p>
            <a:pPr fontAlgn="base">
              <a:spcBef>
                <a:spcPts val="1795"/>
              </a:spcBef>
            </a:pPr>
            <a:r>
              <a:rPr lang="en-US" altLang="ja-JP" sz="2400" b="0" dirty="0">
                <a:latin typeface="+mn-ea"/>
                <a:ea typeface="+mn-ea"/>
              </a:rPr>
              <a:t>※</a:t>
            </a:r>
            <a:r>
              <a:rPr lang="ja-JP" altLang="en-US" sz="2400" b="0" dirty="0">
                <a:latin typeface="+mn-ea"/>
                <a:ea typeface="+mn-ea"/>
              </a:rPr>
              <a:t>受験者が</a:t>
            </a:r>
            <a:r>
              <a:rPr lang="en-US" altLang="ja-JP" sz="2400" b="0" dirty="0">
                <a:latin typeface="+mn-ea"/>
                <a:ea typeface="+mn-ea"/>
              </a:rPr>
              <a:t>1</a:t>
            </a:r>
            <a:r>
              <a:rPr lang="ja-JP" altLang="en-US" sz="2400" b="0" dirty="0">
                <a:latin typeface="+mn-ea"/>
                <a:ea typeface="+mn-ea"/>
              </a:rPr>
              <a:t>万人未満の科目は得点調整の対象外</a:t>
            </a:r>
            <a:endParaRPr lang="en-US" altLang="ja-JP" sz="2400" b="0" dirty="0">
              <a:latin typeface="+mn-ea"/>
              <a:ea typeface="+mn-ea"/>
            </a:endParaRPr>
          </a:p>
        </p:txBody>
      </p:sp>
      <p:sp>
        <p:nvSpPr>
          <p:cNvPr id="8"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16</a:t>
            </a:fld>
            <a:endParaRPr lang="en-US" altLang="ja-JP" dirty="0"/>
          </a:p>
        </p:txBody>
      </p:sp>
    </p:spTree>
    <p:extLst>
      <p:ext uri="{BB962C8B-B14F-4D97-AF65-F5344CB8AC3E}">
        <p14:creationId xmlns:p14="http://schemas.microsoft.com/office/powerpoint/2010/main" val="1114321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rrowheads="1"/>
          </p:cNvSpPr>
          <p:nvPr/>
        </p:nvSpPr>
        <p:spPr bwMode="auto">
          <a:xfrm>
            <a:off x="396111" y="1223868"/>
            <a:ext cx="2952327"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１　数学の留意点</a:t>
            </a:r>
            <a:endParaRPr lang="en-US" altLang="ja-JP" sz="2400" b="0" dirty="0">
              <a:latin typeface="HGP創英角ｺﾞｼｯｸUB" pitchFamily="50" charset="-128"/>
              <a:ea typeface="HGP創英角ｺﾞｼｯｸUB" pitchFamily="50" charset="-128"/>
            </a:endParaRPr>
          </a:p>
        </p:txBody>
      </p:sp>
      <p:sp>
        <p:nvSpPr>
          <p:cNvPr id="11267" name="AutoShape 6"/>
          <p:cNvSpPr>
            <a:spLocks noChangeArrowheads="1"/>
          </p:cNvSpPr>
          <p:nvPr/>
        </p:nvSpPr>
        <p:spPr bwMode="auto">
          <a:xfrm>
            <a:off x="332842" y="2130163"/>
            <a:ext cx="3375632" cy="399024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spcAft>
                <a:spcPts val="600"/>
              </a:spcAft>
            </a:pPr>
            <a:r>
              <a:rPr lang="ja-JP" altLang="en-US" sz="2400" b="0" dirty="0">
                <a:latin typeface="ＤＦＧ平成丸ゴシック体W4" pitchFamily="50" charset="-128"/>
                <a:ea typeface="ＤＦＧ平成丸ゴシック体W4" pitchFamily="50" charset="-128"/>
              </a:rPr>
              <a:t>○試験当日に受験科</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目を選択することが</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できます。</a:t>
            </a:r>
            <a:endParaRPr lang="en-US" altLang="ja-JP" sz="2400" b="0" dirty="0">
              <a:latin typeface="ＤＦＧ平成丸ゴシック体W4" pitchFamily="50" charset="-128"/>
              <a:ea typeface="ＤＦＧ平成丸ゴシック体W4" pitchFamily="50" charset="-128"/>
            </a:endParaRPr>
          </a:p>
          <a:p>
            <a:pPr fontAlgn="base">
              <a:spcBef>
                <a:spcPts val="600"/>
              </a:spcBef>
              <a:spcAft>
                <a:spcPts val="600"/>
              </a:spcAft>
            </a:pPr>
            <a:r>
              <a:rPr lang="ja-JP" altLang="en-US" sz="2400" b="0" dirty="0">
                <a:latin typeface="ＤＦＧ平成丸ゴシック体W4" pitchFamily="50" charset="-128"/>
                <a:ea typeface="ＤＦＧ平成丸ゴシック体W4" pitchFamily="50" charset="-128"/>
              </a:rPr>
              <a:t>○新課程科目と旧課</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程科目があるので，</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科目選択を</a:t>
            </a:r>
            <a:r>
              <a:rPr lang="ja-JP" altLang="en-US" sz="2400" b="0" dirty="0" err="1">
                <a:latin typeface="ＤＦＧ平成丸ゴシック体W4" pitchFamily="50" charset="-128"/>
                <a:ea typeface="ＤＦＧ平成丸ゴシック体W4" pitchFamily="50" charset="-128"/>
              </a:rPr>
              <a:t>誤らな</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いよう注意してく</a:t>
            </a:r>
            <a:r>
              <a:rPr lang="ja-JP" altLang="en-US" sz="2400" b="0" dirty="0" err="1">
                <a:latin typeface="ＤＦＧ平成丸ゴシック体W4" pitchFamily="50" charset="-128"/>
                <a:ea typeface="ＤＦＧ平成丸ゴシック体W4" pitchFamily="50" charset="-128"/>
              </a:rPr>
              <a:t>ださ</a:t>
            </a:r>
            <a:r>
              <a:rPr lang="en-US" altLang="ja-JP" sz="2400" b="0" dirty="0">
                <a:latin typeface="ＤＦＧ平成丸ゴシック体W4" pitchFamily="50" charset="-128"/>
                <a:ea typeface="ＤＦＧ平成丸ゴシック体W4" pitchFamily="50" charset="-128"/>
              </a:rPr>
              <a:t/>
            </a:r>
            <a:br>
              <a:rPr lang="en-US" altLang="ja-JP" sz="2400" b="0" dirty="0">
                <a:latin typeface="ＤＦＧ平成丸ゴシック体W4" pitchFamily="50" charset="-128"/>
                <a:ea typeface="ＤＦＧ平成丸ゴシック体W4" pitchFamily="50" charset="-128"/>
              </a:rPr>
            </a:br>
            <a:r>
              <a:rPr lang="ja-JP" altLang="en-US" sz="2400" b="0" dirty="0">
                <a:latin typeface="ＤＦＧ平成丸ゴシック体W4" pitchFamily="50" charset="-128"/>
                <a:ea typeface="ＤＦＧ平成丸ゴシック体W4" pitchFamily="50" charset="-128"/>
              </a:rPr>
              <a:t> 　い。</a:t>
            </a:r>
            <a:endParaRPr lang="en-US" altLang="ja-JP" sz="2400" b="0" dirty="0">
              <a:latin typeface="ＤＦＧ平成丸ゴシック体W4" pitchFamily="50" charset="-128"/>
              <a:ea typeface="ＤＦＧ平成丸ゴシック体W4" pitchFamily="50" charset="-128"/>
            </a:endParaRPr>
          </a:p>
        </p:txBody>
      </p:sp>
      <p:sp>
        <p:nvSpPr>
          <p:cNvPr id="2" name="スライド番号プレースホルダー 1"/>
          <p:cNvSpPr>
            <a:spLocks noGrp="1"/>
          </p:cNvSpPr>
          <p:nvPr>
            <p:ph type="sldNum" sz="quarter" idx="12"/>
          </p:nvPr>
        </p:nvSpPr>
        <p:spPr>
          <a:xfrm>
            <a:off x="6729164" y="6029597"/>
            <a:ext cx="1947862" cy="450850"/>
          </a:xfrm>
        </p:spPr>
        <p:txBody>
          <a:bodyPr/>
          <a:lstStyle/>
          <a:p>
            <a:pPr>
              <a:defRPr/>
            </a:pPr>
            <a:fld id="{ECC2ECC0-96E8-4179-9B0E-EB02D81B4053}" type="slidenum">
              <a:rPr lang="en-US" altLang="ja-JP"/>
              <a:pPr>
                <a:defRPr/>
              </a:pPr>
              <a:t>17</a:t>
            </a:fld>
            <a:endParaRPr lang="en-US" altLang="ja-JP" dirty="0"/>
          </a:p>
        </p:txBody>
      </p:sp>
      <p:sp>
        <p:nvSpPr>
          <p:cNvPr id="7" name="AutoShape 6"/>
          <p:cNvSpPr>
            <a:spLocks noChangeArrowheads="1"/>
          </p:cNvSpPr>
          <p:nvPr/>
        </p:nvSpPr>
        <p:spPr bwMode="auto">
          <a:xfrm>
            <a:off x="332842" y="647804"/>
            <a:ext cx="6255952" cy="46809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800" dirty="0">
                <a:latin typeface="Century" pitchFamily="18" charset="0"/>
                <a:ea typeface="HGP創英角ｺﾞｼｯｸUB" pitchFamily="50" charset="-128"/>
              </a:rPr>
              <a:t>Ⅱ</a:t>
            </a:r>
            <a:r>
              <a:rPr lang="ja-JP" altLang="en-US" sz="2800" b="0" dirty="0">
                <a:latin typeface="HGP創英角ｺﾞｼｯｸUB" pitchFamily="50" charset="-128"/>
                <a:ea typeface="HGP創英角ｺﾞｼｯｸUB" pitchFamily="50" charset="-128"/>
              </a:rPr>
              <a:t>　数学・理科の受験上の留意点</a:t>
            </a:r>
            <a:endParaRPr lang="en-US" altLang="ja-JP" sz="2800" b="0" dirty="0">
              <a:latin typeface="HGP創英角ｺﾞｼｯｸUB" pitchFamily="50" charset="-128"/>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76815275"/>
              </p:ext>
            </p:extLst>
          </p:nvPr>
        </p:nvGraphicFramePr>
        <p:xfrm>
          <a:off x="3492455" y="1915807"/>
          <a:ext cx="3600400" cy="2044360"/>
        </p:xfrm>
        <a:graphic>
          <a:graphicData uri="http://schemas.openxmlformats.org/drawingml/2006/table">
            <a:tbl>
              <a:tblPr firstRow="1" bandRow="1">
                <a:tableStyleId>{5940675A-B579-460E-94D1-54222C63F5DA}</a:tableStyleId>
              </a:tblPr>
              <a:tblGrid>
                <a:gridCol w="863183"/>
                <a:gridCol w="1458429"/>
                <a:gridCol w="1278788"/>
              </a:tblGrid>
              <a:tr h="800840">
                <a:tc>
                  <a:txBody>
                    <a:bodyPr/>
                    <a:lstStyle/>
                    <a:p>
                      <a:pPr algn="ctr"/>
                      <a:r>
                        <a:rPr kumimoji="1" lang="ja-JP" altLang="en-US" sz="1300" b="1" dirty="0" smtClean="0"/>
                        <a:t>グループ</a:t>
                      </a:r>
                      <a:endParaRPr kumimoji="1" lang="ja-JP" altLang="en-US" sz="1300" b="1" dirty="0">
                        <a:solidFill>
                          <a:schemeClr val="tx1"/>
                        </a:solidFill>
                      </a:endParaRPr>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t>新教育課程により</a:t>
                      </a:r>
                      <a:endParaRPr kumimoji="1" lang="en-US" altLang="ja-JP" sz="1300" b="1" dirty="0" smtClean="0"/>
                    </a:p>
                    <a:p>
                      <a:pPr algn="ctr"/>
                      <a:r>
                        <a:rPr kumimoji="1" lang="ja-JP" altLang="en-US" sz="1300" b="1" dirty="0" smtClean="0"/>
                        <a:t>出題する科目</a:t>
                      </a:r>
                      <a:endParaRPr kumimoji="1" lang="en-US" altLang="ja-JP" sz="1300" b="1" dirty="0" smtClean="0"/>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22051">
                <a:tc>
                  <a:txBody>
                    <a:bodyPr/>
                    <a:lstStyle/>
                    <a:p>
                      <a:pPr algn="ctr"/>
                      <a:r>
                        <a:rPr kumimoji="1" lang="ja-JP" altLang="en-US" sz="1300" b="1" dirty="0" smtClean="0"/>
                        <a:t>数学①</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21469">
                <a:tc>
                  <a:txBody>
                    <a:bodyPr/>
                    <a:lstStyle/>
                    <a:p>
                      <a:pPr algn="ctr"/>
                      <a:r>
                        <a:rPr kumimoji="1" lang="ja-JP" altLang="en-US" sz="1300" b="1" dirty="0" smtClean="0"/>
                        <a:t>数学②</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CC"/>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68071899"/>
              </p:ext>
            </p:extLst>
          </p:nvPr>
        </p:nvGraphicFramePr>
        <p:xfrm>
          <a:off x="3492448" y="4348049"/>
          <a:ext cx="5400602" cy="2108082"/>
        </p:xfrm>
        <a:graphic>
          <a:graphicData uri="http://schemas.openxmlformats.org/drawingml/2006/table">
            <a:tbl>
              <a:tblPr firstRow="1" bandRow="1">
                <a:tableStyleId>{5C22544A-7EE6-4342-B048-85BDC9FD1C3A}</a:tableStyleId>
              </a:tblPr>
              <a:tblGrid>
                <a:gridCol w="881599"/>
                <a:gridCol w="1488921"/>
                <a:gridCol w="1724010"/>
                <a:gridCol w="1306072"/>
              </a:tblGrid>
              <a:tr h="687260">
                <a:tc>
                  <a:txBody>
                    <a:bodyPr/>
                    <a:lstStyle/>
                    <a:p>
                      <a:pPr algn="ctr"/>
                      <a:r>
                        <a:rPr kumimoji="1" lang="ja-JP" altLang="en-US" sz="1300" b="1" dirty="0" smtClean="0">
                          <a:solidFill>
                            <a:schemeClr val="tx1"/>
                          </a:solidFill>
                        </a:rPr>
                        <a:t>グループ</a:t>
                      </a:r>
                      <a:endParaRPr kumimoji="1" lang="ja-JP" altLang="en-US" sz="1300" b="1" dirty="0">
                        <a:solidFill>
                          <a:schemeClr val="tx1"/>
                        </a:solidFill>
                      </a:endParaRPr>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新教育課程により出題する科目</a:t>
                      </a:r>
                      <a:endParaRPr kumimoji="1" lang="en-US" altLang="ja-JP" sz="1300" b="1" dirty="0" smtClean="0">
                        <a:solidFill>
                          <a:schemeClr val="tx1"/>
                        </a:solidFill>
                      </a:endParaRPr>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旧教育課程により</a:t>
                      </a:r>
                      <a:endParaRPr kumimoji="1" lang="en-US" altLang="ja-JP" sz="1300" b="1" dirty="0" smtClean="0">
                        <a:solidFill>
                          <a:schemeClr val="tx1"/>
                        </a:solidFill>
                      </a:endParaRPr>
                    </a:p>
                    <a:p>
                      <a:pPr algn="ctr"/>
                      <a:r>
                        <a:rPr kumimoji="1" lang="ja-JP" altLang="en-US" sz="1300" b="1" dirty="0" smtClean="0">
                          <a:solidFill>
                            <a:schemeClr val="tx1"/>
                          </a:solidFill>
                        </a:rPr>
                        <a:t>出題する科目</a:t>
                      </a:r>
                      <a:endParaRPr kumimoji="1" lang="en-US" altLang="ja-JP" sz="1300" b="1" dirty="0" smtClean="0">
                        <a:solidFill>
                          <a:schemeClr val="tx1"/>
                        </a:solidFill>
                      </a:endParaRPr>
                    </a:p>
                    <a:p>
                      <a:pPr algn="ctr"/>
                      <a:r>
                        <a:rPr kumimoji="1" lang="ja-JP" altLang="en-US" sz="1300" b="1" dirty="0" smtClean="0">
                          <a:solidFill>
                            <a:schemeClr val="tx1"/>
                          </a:solidFill>
                        </a:rPr>
                        <a:t>（旧課程科目）</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10411">
                <a:tc>
                  <a:txBody>
                    <a:bodyPr/>
                    <a:lstStyle/>
                    <a:p>
                      <a:pPr algn="ctr"/>
                      <a:r>
                        <a:rPr kumimoji="1" lang="ja-JP" altLang="en-US" sz="1300" b="1" dirty="0" smtClean="0"/>
                        <a:t>数学①</a:t>
                      </a:r>
                      <a:endParaRPr kumimoji="1" lang="ja-JP" altLang="en-US" sz="1300" b="1" dirty="0"/>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「旧数学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「旧数学</a:t>
                      </a:r>
                      <a:r>
                        <a:rPr kumimoji="1" lang="en-US" altLang="ja-JP" sz="1300" b="1" dirty="0" smtClean="0"/>
                        <a:t>Ⅰ</a:t>
                      </a:r>
                      <a:r>
                        <a:rPr kumimoji="1" lang="ja-JP" altLang="en-US" sz="1300" b="1" dirty="0" smtClean="0"/>
                        <a:t>・旧数学Ａ」</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左記４科目から</a:t>
                      </a:r>
                      <a:endParaRPr kumimoji="1" lang="en-US" altLang="ja-JP" sz="1300" b="1" dirty="0" smtClean="0"/>
                    </a:p>
                    <a:p>
                      <a:r>
                        <a:rPr kumimoji="1" lang="ja-JP" altLang="en-US" sz="1300" b="1" dirty="0" smtClean="0"/>
                        <a:t>１科目を選択</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10411">
                <a:tc>
                  <a:txBody>
                    <a:bodyPr/>
                    <a:lstStyle/>
                    <a:p>
                      <a:pPr algn="ctr"/>
                      <a:r>
                        <a:rPr kumimoji="1" lang="ja-JP" altLang="en-US" sz="1300" b="1" dirty="0" smtClean="0"/>
                        <a:t>数学②</a:t>
                      </a:r>
                      <a:endParaRPr kumimoji="1" lang="ja-JP" altLang="en-US" sz="1300" b="1" dirty="0"/>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en-US" altLang="ja-JP" sz="1300" b="1" dirty="0" smtClean="0"/>
                    </a:p>
                    <a:p>
                      <a:r>
                        <a:rPr kumimoji="1" lang="ja-JP" altLang="en-US" sz="1300" b="1" dirty="0" smtClean="0"/>
                        <a:t>「旧数学</a:t>
                      </a:r>
                      <a:r>
                        <a:rPr kumimoji="1" lang="en-US" altLang="ja-JP" sz="1300" b="1" dirty="0" smtClean="0"/>
                        <a:t>Ⅱ</a:t>
                      </a:r>
                      <a:r>
                        <a:rPr kumimoji="1" lang="ja-JP" altLang="en-US" sz="1300" b="1" dirty="0" smtClean="0"/>
                        <a:t>・旧数学Ｂ」</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左記３科目から</a:t>
                      </a:r>
                      <a:endParaRPr kumimoji="1" lang="en-US" altLang="ja-JP" sz="1300" b="1" dirty="0" smtClean="0"/>
                    </a:p>
                    <a:p>
                      <a:r>
                        <a:rPr kumimoji="1" lang="ja-JP" altLang="en-US" sz="1300" b="1" dirty="0" smtClean="0"/>
                        <a:t>１科目を選択</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
        <p:nvSpPr>
          <p:cNvPr id="11" name="AutoShape 6"/>
          <p:cNvSpPr>
            <a:spLocks noChangeArrowheads="1"/>
          </p:cNvSpPr>
          <p:nvPr/>
        </p:nvSpPr>
        <p:spPr bwMode="auto">
          <a:xfrm>
            <a:off x="3348438" y="1511895"/>
            <a:ext cx="2736304"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新教育課程履修者</a:t>
            </a:r>
            <a:r>
              <a:rPr lang="en-US" altLang="ja-JP" sz="2000" b="0" dirty="0">
                <a:latin typeface="ＤＦＧ平成丸ゴシック体W4" panose="020F0400000000000000" pitchFamily="50" charset="-128"/>
                <a:ea typeface="ＤＦＧ平成丸ゴシック体W4" panose="020F0400000000000000" pitchFamily="50" charset="-128"/>
              </a:rPr>
              <a:t>】</a:t>
            </a:r>
            <a:endParaRPr lang="ja-JP" altLang="en-US" sz="2000" b="0" dirty="0">
              <a:latin typeface="ＤＦＧ平成丸ゴシック体W4" panose="020F0400000000000000" pitchFamily="50" charset="-128"/>
              <a:ea typeface="ＤＦＧ平成丸ゴシック体W4" panose="020F0400000000000000" pitchFamily="50" charset="-128"/>
            </a:endParaRPr>
          </a:p>
        </p:txBody>
      </p:sp>
      <p:sp>
        <p:nvSpPr>
          <p:cNvPr id="12" name="AutoShape 6"/>
          <p:cNvSpPr>
            <a:spLocks noChangeArrowheads="1"/>
          </p:cNvSpPr>
          <p:nvPr/>
        </p:nvSpPr>
        <p:spPr bwMode="auto">
          <a:xfrm>
            <a:off x="3348438" y="3960167"/>
            <a:ext cx="2736304"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旧教育課程履修者</a:t>
            </a:r>
            <a:r>
              <a:rPr lang="en-US" altLang="ja-JP" sz="2000" b="0" dirty="0">
                <a:latin typeface="ＤＦＧ平成丸ゴシック体W4" panose="020F0400000000000000" pitchFamily="50" charset="-128"/>
                <a:ea typeface="ＤＦＧ平成丸ゴシック体W4" panose="020F0400000000000000" pitchFamily="50" charset="-128"/>
              </a:rPr>
              <a:t>】</a:t>
            </a:r>
            <a:endParaRPr lang="ja-JP" altLang="en-US" sz="2000" b="0" dirty="0">
              <a:latin typeface="ＤＦＧ平成丸ゴシック体W4" panose="020F0400000000000000" pitchFamily="50" charset="-128"/>
              <a:ea typeface="ＤＦＧ平成丸ゴシック体W4" panose="020F0400000000000000" pitchFamily="50" charset="-128"/>
            </a:endParaRPr>
          </a:p>
        </p:txBody>
      </p:sp>
      <p:sp>
        <p:nvSpPr>
          <p:cNvPr id="13" name="スライド番号プレースホルダー 1"/>
          <p:cNvSpPr txBox="1">
            <a:spLocks/>
          </p:cNvSpPr>
          <p:nvPr/>
        </p:nvSpPr>
        <p:spPr>
          <a:xfrm>
            <a:off x="1476226" y="6048399"/>
            <a:ext cx="1947862" cy="450850"/>
          </a:xfrm>
          <a:prstGeom prst="rect">
            <a:avLst/>
          </a:prstGeom>
        </p:spPr>
        <p:txBody>
          <a:bodyPr vert="horz" lIns="91395" tIns="45699" rIns="91395" bIns="45699" rtlCol="0" anchor="ctr"/>
          <a:lstStyle>
            <a:defPPr>
              <a:defRPr lang="ja-JP"/>
            </a:defPPr>
            <a:lvl1pPr algn="r" rtl="0" fontAlgn="ctr">
              <a:spcBef>
                <a:spcPct val="0"/>
              </a:spcBef>
              <a:spcAft>
                <a:spcPct val="0"/>
              </a:spcAft>
              <a:defRPr kumimoji="1" sz="1800" b="1" kern="1200">
                <a:solidFill>
                  <a:schemeClr val="tx1">
                    <a:tint val="75000"/>
                  </a:schemeClr>
                </a:solidFill>
                <a:latin typeface="Arial" charset="0"/>
                <a:ea typeface="ＭＳ Ｐゴシック" pitchFamily="50" charset="-128"/>
                <a:cs typeface="+mn-cs"/>
              </a:defRPr>
            </a:lvl1pPr>
            <a:lvl2pPr marL="457200" algn="l" rtl="0" fontAlgn="ctr">
              <a:spcBef>
                <a:spcPct val="0"/>
              </a:spcBef>
              <a:spcAft>
                <a:spcPct val="0"/>
              </a:spcAft>
              <a:defRPr kumimoji="1" sz="1300" b="1" kern="1200">
                <a:solidFill>
                  <a:schemeClr val="tx1"/>
                </a:solidFill>
                <a:latin typeface="Arial" charset="0"/>
                <a:ea typeface="ＭＳ Ｐゴシック" pitchFamily="50" charset="-128"/>
                <a:cs typeface="+mn-cs"/>
              </a:defRPr>
            </a:lvl2pPr>
            <a:lvl3pPr marL="914400" algn="l" rtl="0" fontAlgn="ctr">
              <a:spcBef>
                <a:spcPct val="0"/>
              </a:spcBef>
              <a:spcAft>
                <a:spcPct val="0"/>
              </a:spcAft>
              <a:defRPr kumimoji="1" sz="1300" b="1" kern="1200">
                <a:solidFill>
                  <a:schemeClr val="tx1"/>
                </a:solidFill>
                <a:latin typeface="Arial" charset="0"/>
                <a:ea typeface="ＭＳ Ｐゴシック" pitchFamily="50" charset="-128"/>
                <a:cs typeface="+mn-cs"/>
              </a:defRPr>
            </a:lvl3pPr>
            <a:lvl4pPr marL="1371600" algn="l" rtl="0" fontAlgn="ctr">
              <a:spcBef>
                <a:spcPct val="0"/>
              </a:spcBef>
              <a:spcAft>
                <a:spcPct val="0"/>
              </a:spcAft>
              <a:defRPr kumimoji="1" sz="1300" b="1" kern="1200">
                <a:solidFill>
                  <a:schemeClr val="tx1"/>
                </a:solidFill>
                <a:latin typeface="Arial" charset="0"/>
                <a:ea typeface="ＭＳ Ｐゴシック" pitchFamily="50" charset="-128"/>
                <a:cs typeface="+mn-cs"/>
              </a:defRPr>
            </a:lvl4pPr>
            <a:lvl5pPr marL="1828800" algn="l" rtl="0" fontAlgn="ctr">
              <a:spcBef>
                <a:spcPct val="0"/>
              </a:spcBef>
              <a:spcAft>
                <a:spcPct val="0"/>
              </a:spcAft>
              <a:defRPr kumimoji="1" sz="13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13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13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13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1300" b="1" kern="1200">
                <a:solidFill>
                  <a:schemeClr val="tx1"/>
                </a:solidFill>
                <a:latin typeface="Arial" charset="0"/>
                <a:ea typeface="ＭＳ Ｐゴシック" pitchFamily="50" charset="-128"/>
                <a:cs typeface="+mn-cs"/>
              </a:defRPr>
            </a:lvl9pPr>
          </a:lstStyle>
          <a:p>
            <a:pPr>
              <a:defRPr/>
            </a:pPr>
            <a:fld id="{ECC2ECC0-96E8-4179-9B0E-EB02D81B4053}" type="slidenum">
              <a:rPr lang="en-US" altLang="ja-JP" smtClean="0"/>
              <a:pPr>
                <a:defRPr/>
              </a:pPr>
              <a:t>17</a:t>
            </a:fld>
            <a:endParaRPr lang="en-US" altLang="ja-JP" dirty="0"/>
          </a:p>
        </p:txBody>
      </p:sp>
    </p:spTree>
    <p:extLst>
      <p:ext uri="{BB962C8B-B14F-4D97-AF65-F5344CB8AC3E}">
        <p14:creationId xmlns:p14="http://schemas.microsoft.com/office/powerpoint/2010/main" val="3654914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093206" y="1943943"/>
            <a:ext cx="4487476" cy="266429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16" tIns="44210" rIns="88416" bIns="44210" numCol="1" rtlCol="0" anchor="t" anchorCtr="0" compatLnSpc="1">
            <a:prstTxWarp prst="textNoShape">
              <a:avLst/>
            </a:prstTxWarp>
          </a:bodyPr>
          <a:lstStyle/>
          <a:p>
            <a:pPr marL="331566" indent="-331566" defTabSz="884169" fontAlgn="base">
              <a:spcBef>
                <a:spcPct val="20000"/>
              </a:spcBef>
            </a:pPr>
            <a:endParaRPr lang="ja-JP" altLang="en-US" sz="2700"/>
          </a:p>
        </p:txBody>
      </p:sp>
      <p:sp>
        <p:nvSpPr>
          <p:cNvPr id="21511" name="Rectangle 7"/>
          <p:cNvSpPr>
            <a:spLocks noChangeArrowheads="1"/>
          </p:cNvSpPr>
          <p:nvPr/>
        </p:nvSpPr>
        <p:spPr bwMode="auto">
          <a:xfrm>
            <a:off x="176706" y="790615"/>
            <a:ext cx="7204176"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6" tIns="44210" rIns="88416" bIns="44210"/>
          <a:lstStyle/>
          <a:p>
            <a:pPr eaLnBrk="1" hangingPunct="1">
              <a:buFontTx/>
              <a:buNone/>
            </a:pPr>
            <a:r>
              <a:rPr lang="ja-JP" altLang="en-US" sz="3500" dirty="0">
                <a:latin typeface="ＭＳ Ｐゴシック" pitchFamily="50" charset="-128"/>
              </a:rPr>
              <a:t>数学①の解答用紙の解答科目欄</a:t>
            </a:r>
            <a:endParaRPr lang="en-US" altLang="ja-JP" sz="3500" dirty="0">
              <a:latin typeface="ＭＳ Ｐゴシック" pitchFamily="50" charset="-128"/>
            </a:endParaRPr>
          </a:p>
        </p:txBody>
      </p:sp>
      <p:sp>
        <p:nvSpPr>
          <p:cNvPr id="2" name="スライド番号プレースホルダー 1"/>
          <p:cNvSpPr>
            <a:spLocks noGrp="1"/>
          </p:cNvSpPr>
          <p:nvPr>
            <p:ph type="sldNum" sz="quarter" idx="12"/>
          </p:nvPr>
        </p:nvSpPr>
        <p:spPr>
          <a:xfrm>
            <a:off x="7015940" y="6083737"/>
            <a:ext cx="1950244" cy="386344"/>
          </a:xfrm>
        </p:spPr>
        <p:txBody>
          <a:bodyPr/>
          <a:lstStyle/>
          <a:p>
            <a:pPr>
              <a:defRPr/>
            </a:pPr>
            <a:fld id="{5C2D72AB-5F61-464D-AA28-BC6FEF3D4548}" type="slidenum">
              <a:rPr lang="en-US" altLang="ja-JP" smtClean="0"/>
              <a:pPr>
                <a:defRPr/>
              </a:pPr>
              <a:t>18</a:t>
            </a:fld>
            <a:endParaRPr lang="en-US" altLang="ja-JP" dirty="0"/>
          </a:p>
        </p:txBody>
      </p:sp>
      <p:grpSp>
        <p:nvGrpSpPr>
          <p:cNvPr id="5" name="グループ化 4"/>
          <p:cNvGrpSpPr/>
          <p:nvPr/>
        </p:nvGrpSpPr>
        <p:grpSpPr>
          <a:xfrm>
            <a:off x="1314454" y="2087964"/>
            <a:ext cx="3984259" cy="2376263"/>
            <a:chOff x="1314449" y="2087959"/>
            <a:chExt cx="3984259" cy="237626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49" y="2087959"/>
              <a:ext cx="3984259"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420442" y="2736031"/>
              <a:ext cx="144016"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Rectangle 7"/>
          <p:cNvSpPr>
            <a:spLocks noChangeArrowheads="1"/>
          </p:cNvSpPr>
          <p:nvPr/>
        </p:nvSpPr>
        <p:spPr bwMode="auto">
          <a:xfrm>
            <a:off x="320722" y="5112295"/>
            <a:ext cx="7924256"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6" tIns="44210" rIns="88416" bIns="44210"/>
          <a:lstStyle/>
          <a:p>
            <a:pPr eaLnBrk="1" hangingPunct="1">
              <a:buFontTx/>
              <a:buNone/>
            </a:pPr>
            <a:r>
              <a:rPr lang="ja-JP" altLang="en-US" sz="2400" dirty="0">
                <a:solidFill>
                  <a:srgbClr val="FF0000"/>
                </a:solidFill>
                <a:latin typeface="ＭＳ Ｐゴシック" pitchFamily="50" charset="-128"/>
              </a:rPr>
              <a:t>解答科目欄に正しくマークしないと０点となることがあります。</a:t>
            </a:r>
            <a:endParaRPr lang="en-US" altLang="ja-JP" sz="2400" dirty="0">
              <a:solidFill>
                <a:srgbClr val="FF0000"/>
              </a:solidFill>
              <a:latin typeface="ＭＳ Ｐゴシック" pitchFamily="50" charset="-128"/>
            </a:endParaRPr>
          </a:p>
        </p:txBody>
      </p:sp>
    </p:spTree>
    <p:extLst>
      <p:ext uri="{BB962C8B-B14F-4D97-AF65-F5344CB8AC3E}">
        <p14:creationId xmlns:p14="http://schemas.microsoft.com/office/powerpoint/2010/main" val="1459720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093210" y="1943943"/>
            <a:ext cx="5767269" cy="266429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16" tIns="44210" rIns="88416" bIns="44210" numCol="1" rtlCol="0" anchor="t" anchorCtr="0" compatLnSpc="1">
            <a:prstTxWarp prst="textNoShape">
              <a:avLst/>
            </a:prstTxWarp>
          </a:bodyPr>
          <a:lstStyle/>
          <a:p>
            <a:pPr marL="331566" indent="-331566" defTabSz="884169" fontAlgn="base">
              <a:spcBef>
                <a:spcPct val="20000"/>
              </a:spcBef>
            </a:pPr>
            <a:endParaRPr lang="ja-JP" altLang="en-US" sz="2700"/>
          </a:p>
        </p:txBody>
      </p:sp>
      <p:sp>
        <p:nvSpPr>
          <p:cNvPr id="21511" name="Rectangle 7"/>
          <p:cNvSpPr>
            <a:spLocks noChangeArrowheads="1"/>
          </p:cNvSpPr>
          <p:nvPr/>
        </p:nvSpPr>
        <p:spPr bwMode="auto">
          <a:xfrm>
            <a:off x="176711" y="790615"/>
            <a:ext cx="6988152"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6" tIns="44210" rIns="88416" bIns="44210"/>
          <a:lstStyle/>
          <a:p>
            <a:r>
              <a:rPr lang="ja-JP" altLang="en-US" sz="3500" dirty="0">
                <a:latin typeface="ＭＳ Ｐゴシック" pitchFamily="50" charset="-128"/>
              </a:rPr>
              <a:t>数学②の解答用紙の解答科目欄</a:t>
            </a:r>
            <a:endParaRPr lang="en-US" altLang="ja-JP" sz="3500" dirty="0">
              <a:latin typeface="ＭＳ Ｐゴシック" pitchFamily="50" charset="-128"/>
            </a:endParaRPr>
          </a:p>
        </p:txBody>
      </p:sp>
      <p:sp>
        <p:nvSpPr>
          <p:cNvPr id="2" name="スライド番号プレースホルダー 1"/>
          <p:cNvSpPr>
            <a:spLocks noGrp="1"/>
          </p:cNvSpPr>
          <p:nvPr>
            <p:ph type="sldNum" sz="quarter" idx="12"/>
          </p:nvPr>
        </p:nvSpPr>
        <p:spPr>
          <a:xfrm>
            <a:off x="7015940" y="6083737"/>
            <a:ext cx="1950244" cy="386344"/>
          </a:xfrm>
        </p:spPr>
        <p:txBody>
          <a:bodyPr/>
          <a:lstStyle/>
          <a:p>
            <a:pPr>
              <a:defRPr/>
            </a:pPr>
            <a:fld id="{5C2D72AB-5F61-464D-AA28-BC6FEF3D4548}" type="slidenum">
              <a:rPr lang="en-US" altLang="ja-JP" smtClean="0"/>
              <a:pPr>
                <a:defRPr/>
              </a:pPr>
              <a:t>19</a:t>
            </a:fld>
            <a:endParaRPr lang="en-US" altLang="ja-JP" dirty="0"/>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190" y="2175771"/>
            <a:ext cx="5267604" cy="203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320722" y="5112295"/>
            <a:ext cx="7924256"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6" tIns="44210" rIns="88416" bIns="44210"/>
          <a:lstStyle/>
          <a:p>
            <a:pPr eaLnBrk="1" hangingPunct="1">
              <a:buFontTx/>
              <a:buNone/>
            </a:pPr>
            <a:r>
              <a:rPr lang="ja-JP" altLang="en-US" sz="2400" dirty="0">
                <a:solidFill>
                  <a:srgbClr val="FF0000"/>
                </a:solidFill>
                <a:latin typeface="ＭＳ Ｐゴシック" pitchFamily="50" charset="-128"/>
              </a:rPr>
              <a:t>解答科目欄に正しくマークしないと０点となることがあります。</a:t>
            </a:r>
            <a:endParaRPr lang="en-US" altLang="ja-JP" sz="2400" dirty="0">
              <a:solidFill>
                <a:srgbClr val="FF0000"/>
              </a:solidFill>
              <a:latin typeface="ＭＳ Ｐゴシック" pitchFamily="50" charset="-128"/>
            </a:endParaRPr>
          </a:p>
        </p:txBody>
      </p:sp>
    </p:spTree>
    <p:extLst>
      <p:ext uri="{BB962C8B-B14F-4D97-AF65-F5344CB8AC3E}">
        <p14:creationId xmlns:p14="http://schemas.microsoft.com/office/powerpoint/2010/main" val="3975335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rrowheads="1"/>
          </p:cNvSpPr>
          <p:nvPr/>
        </p:nvSpPr>
        <p:spPr bwMode="auto">
          <a:xfrm>
            <a:off x="468119" y="1266093"/>
            <a:ext cx="8143933" cy="2838090"/>
          </a:xfrm>
          <a:prstGeom prst="roundRect">
            <a:avLst>
              <a:gd name="adj" fmla="val 4541"/>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１　新学習指導要領に基づいた出題</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２　出題教科・科目</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３　試験時間割</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４　科目選択・登録方法</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５　確認はがき</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６　試験場・試験室の指定</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７　得点調整</a:t>
            </a:r>
            <a:endParaRPr lang="en-US" altLang="ja-JP" sz="2400" b="0" dirty="0">
              <a:latin typeface="HGP創英角ｺﾞｼｯｸUB" pitchFamily="50" charset="-128"/>
              <a:ea typeface="HGP創英角ｺﾞｼｯｸUB" pitchFamily="50" charset="-128"/>
            </a:endParaRPr>
          </a:p>
        </p:txBody>
      </p:sp>
      <p:sp>
        <p:nvSpPr>
          <p:cNvPr id="2"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2</a:t>
            </a:fld>
            <a:endParaRPr lang="en-US" altLang="ja-JP" dirty="0"/>
          </a:p>
        </p:txBody>
      </p:sp>
      <p:sp>
        <p:nvSpPr>
          <p:cNvPr id="11" name="AutoShape 6"/>
          <p:cNvSpPr>
            <a:spLocks noChangeArrowheads="1"/>
          </p:cNvSpPr>
          <p:nvPr/>
        </p:nvSpPr>
        <p:spPr bwMode="auto">
          <a:xfrm>
            <a:off x="332842" y="719812"/>
            <a:ext cx="2583544" cy="46809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800" dirty="0">
                <a:latin typeface="Century" pitchFamily="18" charset="0"/>
                <a:ea typeface="HGP創英角ｺﾞｼｯｸUB" pitchFamily="50" charset="-128"/>
              </a:rPr>
              <a:t>Ⅰ</a:t>
            </a:r>
            <a:r>
              <a:rPr lang="ja-JP" altLang="en-US" sz="2800" b="0" dirty="0">
                <a:latin typeface="HGP創英角ｺﾞｼｯｸUB" pitchFamily="50" charset="-128"/>
                <a:ea typeface="HGP創英角ｺﾞｼｯｸUB" pitchFamily="50" charset="-128"/>
              </a:rPr>
              <a:t>　主な変更点</a:t>
            </a:r>
            <a:endParaRPr lang="en-US" altLang="ja-JP" sz="2800" b="0" dirty="0">
              <a:latin typeface="HGP創英角ｺﾞｼｯｸUB" pitchFamily="50" charset="-128"/>
              <a:ea typeface="HGP創英角ｺﾞｼｯｸUB" pitchFamily="50" charset="-128"/>
            </a:endParaRPr>
          </a:p>
        </p:txBody>
      </p:sp>
      <p:sp>
        <p:nvSpPr>
          <p:cNvPr id="12" name="AutoShape 6"/>
          <p:cNvSpPr>
            <a:spLocks noChangeArrowheads="1"/>
          </p:cNvSpPr>
          <p:nvPr/>
        </p:nvSpPr>
        <p:spPr bwMode="auto">
          <a:xfrm>
            <a:off x="362000" y="4276340"/>
            <a:ext cx="6298802" cy="46809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800" dirty="0">
                <a:latin typeface="Century" pitchFamily="18" charset="0"/>
                <a:ea typeface="HGP創英角ｺﾞｼｯｸUB" pitchFamily="50" charset="-128"/>
              </a:rPr>
              <a:t>Ⅱ</a:t>
            </a:r>
            <a:r>
              <a:rPr lang="ja-JP" altLang="en-US" sz="2800" b="0" dirty="0">
                <a:latin typeface="HGP創英角ｺﾞｼｯｸUB" pitchFamily="50" charset="-128"/>
                <a:ea typeface="HGP創英角ｺﾞｼｯｸUB" pitchFamily="50" charset="-128"/>
              </a:rPr>
              <a:t>　数学・理科の受験上の留意点</a:t>
            </a:r>
            <a:endParaRPr lang="en-US" altLang="ja-JP" sz="2800" b="0" dirty="0">
              <a:latin typeface="HGP創英角ｺﾞｼｯｸUB" pitchFamily="50" charset="-128"/>
              <a:ea typeface="HGP創英角ｺﾞｼｯｸUB" pitchFamily="50" charset="-128"/>
            </a:endParaRPr>
          </a:p>
        </p:txBody>
      </p:sp>
      <p:sp>
        <p:nvSpPr>
          <p:cNvPr id="13" name="AutoShape 6"/>
          <p:cNvSpPr>
            <a:spLocks noChangeArrowheads="1"/>
          </p:cNvSpPr>
          <p:nvPr/>
        </p:nvSpPr>
        <p:spPr bwMode="auto">
          <a:xfrm>
            <a:off x="464314" y="4896271"/>
            <a:ext cx="8143933" cy="936104"/>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１　数学の留意点</a:t>
            </a:r>
            <a:endParaRPr lang="en-US" altLang="ja-JP" sz="2400" b="0" dirty="0">
              <a:latin typeface="HGP創英角ｺﾞｼｯｸUB" pitchFamily="50" charset="-128"/>
              <a:ea typeface="HGP創英角ｺﾞｼｯｸUB" pitchFamily="50" charset="-128"/>
            </a:endParaRPr>
          </a:p>
          <a:p>
            <a:pPr fontAlgn="base"/>
            <a:r>
              <a:rPr lang="ja-JP" altLang="en-US" sz="2400" b="0" dirty="0">
                <a:latin typeface="HGP創英角ｺﾞｼｯｸUB" pitchFamily="50" charset="-128"/>
                <a:ea typeface="HGP創英角ｺﾞｼｯｸUB" pitchFamily="50" charset="-128"/>
              </a:rPr>
              <a:t>２　理科の留意点</a:t>
            </a:r>
            <a:endParaRPr lang="en-US" altLang="ja-JP" sz="2400" b="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754636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rrowheads="1"/>
          </p:cNvSpPr>
          <p:nvPr/>
        </p:nvSpPr>
        <p:spPr bwMode="auto">
          <a:xfrm>
            <a:off x="396111" y="719812"/>
            <a:ext cx="8215371"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２　理科の留意点</a:t>
            </a:r>
            <a:endParaRPr lang="en-US" altLang="ja-JP" sz="2400" b="0" dirty="0">
              <a:latin typeface="HGP創英角ｺﾞｼｯｸUB" pitchFamily="50" charset="-128"/>
              <a:ea typeface="HGP創英角ｺﾞｼｯｸUB" pitchFamily="50" charset="-128"/>
            </a:endParaRPr>
          </a:p>
        </p:txBody>
      </p:sp>
      <p:sp>
        <p:nvSpPr>
          <p:cNvPr id="11267" name="AutoShape 6"/>
          <p:cNvSpPr>
            <a:spLocks noChangeArrowheads="1"/>
          </p:cNvSpPr>
          <p:nvPr/>
        </p:nvSpPr>
        <p:spPr bwMode="auto">
          <a:xfrm>
            <a:off x="401030" y="1558110"/>
            <a:ext cx="8640960" cy="103390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spcAft>
                <a:spcPts val="600"/>
              </a:spcAft>
            </a:pPr>
            <a:r>
              <a:rPr lang="en-US" altLang="ja-JP" sz="2400" b="0" dirty="0">
                <a:latin typeface="ＤＦＧ平成丸ゴシック体W4" pitchFamily="50" charset="-128"/>
                <a:ea typeface="ＤＦＧ平成丸ゴシック体W4" pitchFamily="50" charset="-128"/>
              </a:rPr>
              <a:t>【</a:t>
            </a:r>
            <a:r>
              <a:rPr lang="ja-JP" altLang="en-US" sz="2400" b="0" dirty="0">
                <a:latin typeface="ＤＦＧ平成丸ゴシック体W4" pitchFamily="50" charset="-128"/>
                <a:ea typeface="ＤＦＧ平成丸ゴシック体W4" pitchFamily="50" charset="-128"/>
              </a:rPr>
              <a:t>理科①，理科②共通</a:t>
            </a:r>
            <a:r>
              <a:rPr lang="en-US" altLang="ja-JP" sz="2400" b="0" dirty="0">
                <a:latin typeface="ＤＦＧ平成丸ゴシック体W4" pitchFamily="50" charset="-128"/>
                <a:ea typeface="ＤＦＧ平成丸ゴシック体W4" pitchFamily="50" charset="-128"/>
              </a:rPr>
              <a:t>】</a:t>
            </a:r>
          </a:p>
          <a:p>
            <a:pPr fontAlgn="base">
              <a:spcBef>
                <a:spcPts val="600"/>
              </a:spcBef>
              <a:spcAft>
                <a:spcPts val="600"/>
              </a:spcAft>
            </a:pPr>
            <a:r>
              <a:rPr lang="ja-JP" altLang="en-US" sz="2400" b="0" dirty="0">
                <a:latin typeface="ＤＦＧ平成丸ゴシック体W4" pitchFamily="50" charset="-128"/>
                <a:ea typeface="ＤＦＧ平成丸ゴシック体W4" pitchFamily="50" charset="-128"/>
              </a:rPr>
              <a:t>○　試験当日は科目選択方法を変更することはできません。</a:t>
            </a:r>
            <a:endParaRPr lang="en-US" altLang="ja-JP" sz="2400" b="0" dirty="0">
              <a:latin typeface="ＤＦＧ平成丸ゴシック体W4" pitchFamily="50" charset="-128"/>
              <a:ea typeface="ＤＦＧ平成丸ゴシック体W4" pitchFamily="50" charset="-128"/>
            </a:endParaRPr>
          </a:p>
        </p:txBody>
      </p:sp>
      <p:sp>
        <p:nvSpPr>
          <p:cNvPr id="8" name="AutoShape 6"/>
          <p:cNvSpPr>
            <a:spLocks noChangeArrowheads="1"/>
          </p:cNvSpPr>
          <p:nvPr/>
        </p:nvSpPr>
        <p:spPr bwMode="auto">
          <a:xfrm>
            <a:off x="401035" y="3024063"/>
            <a:ext cx="8358215" cy="25202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400"/>
              </a:spcBef>
              <a:spcAft>
                <a:spcPts val="400"/>
              </a:spcAft>
            </a:pPr>
            <a:r>
              <a:rPr lang="en-US" altLang="ja-JP" sz="2400" b="0" dirty="0">
                <a:latin typeface="ＤＦＧ平成丸ゴシック体W4" pitchFamily="50" charset="-128"/>
                <a:ea typeface="ＤＦＧ平成丸ゴシック体W4" pitchFamily="50" charset="-128"/>
              </a:rPr>
              <a:t>【</a:t>
            </a:r>
            <a:r>
              <a:rPr lang="ja-JP" altLang="en-US" sz="2400" b="0" dirty="0">
                <a:latin typeface="ＤＦＧ平成丸ゴシック体W4" pitchFamily="50" charset="-128"/>
                <a:ea typeface="ＤＦＧ平成丸ゴシック体W4" pitchFamily="50" charset="-128"/>
              </a:rPr>
              <a:t>理科①</a:t>
            </a:r>
            <a:r>
              <a:rPr lang="en-US" altLang="ja-JP" sz="2400" b="0" dirty="0">
                <a:latin typeface="ＤＦＧ平成丸ゴシック体W4" pitchFamily="50" charset="-128"/>
                <a:ea typeface="ＤＦＧ平成丸ゴシック体W4" pitchFamily="50" charset="-128"/>
              </a:rPr>
              <a:t>】</a:t>
            </a:r>
          </a:p>
          <a:p>
            <a:pPr fontAlgn="base">
              <a:spcBef>
                <a:spcPts val="400"/>
              </a:spcBef>
              <a:spcAft>
                <a:spcPts val="400"/>
              </a:spcAft>
            </a:pPr>
            <a:r>
              <a:rPr lang="ja-JP" altLang="en-US" sz="2400" b="0" dirty="0">
                <a:latin typeface="ＤＦＧ平成丸ゴシック体W4" pitchFamily="50" charset="-128"/>
                <a:ea typeface="ＤＦＧ平成丸ゴシック体W4" pitchFamily="50" charset="-128"/>
              </a:rPr>
              <a:t>○　６０分間で２科目を選択解答します。</a:t>
            </a:r>
            <a:endParaRPr lang="en-US" altLang="ja-JP" sz="2400" b="0" dirty="0">
              <a:latin typeface="ＤＦＧ平成丸ゴシック体W4" pitchFamily="50" charset="-128"/>
              <a:ea typeface="ＤＦＧ平成丸ゴシック体W4" pitchFamily="50" charset="-128"/>
            </a:endParaRPr>
          </a:p>
          <a:p>
            <a:pPr fontAlgn="base">
              <a:spcBef>
                <a:spcPts val="400"/>
              </a:spcBef>
              <a:spcAft>
                <a:spcPts val="400"/>
              </a:spcAft>
            </a:pPr>
            <a:r>
              <a:rPr lang="ja-JP" altLang="en-US" sz="2400" b="0" dirty="0">
                <a:latin typeface="ＤＦＧ平成丸ゴシック体W4" pitchFamily="50" charset="-128"/>
                <a:ea typeface="ＤＦＧ平成丸ゴシック体W4" pitchFamily="50" charset="-128"/>
              </a:rPr>
              <a:t>○　解答の順序は問いません。</a:t>
            </a:r>
          </a:p>
          <a:p>
            <a:pPr fontAlgn="base">
              <a:spcBef>
                <a:spcPts val="400"/>
              </a:spcBef>
              <a:spcAft>
                <a:spcPts val="400"/>
              </a:spcAft>
            </a:pPr>
            <a:r>
              <a:rPr lang="ja-JP" altLang="en-US" sz="2400" b="0" dirty="0">
                <a:latin typeface="ＤＦＧ平成丸ゴシック体W4" pitchFamily="50" charset="-128"/>
                <a:ea typeface="ＤＦＧ平成丸ゴシック体W4" pitchFamily="50" charset="-128"/>
              </a:rPr>
              <a:t>○　時間配分は自由です。</a:t>
            </a:r>
            <a:endParaRPr lang="en-US" altLang="ja-JP" sz="2400" b="0" dirty="0">
              <a:latin typeface="ＤＦＧ平成丸ゴシック体W4" pitchFamily="50" charset="-128"/>
              <a:ea typeface="ＤＦＧ平成丸ゴシック体W4" pitchFamily="50" charset="-128"/>
            </a:endParaRPr>
          </a:p>
          <a:p>
            <a:pPr fontAlgn="base">
              <a:spcBef>
                <a:spcPts val="400"/>
              </a:spcBef>
              <a:spcAft>
                <a:spcPts val="400"/>
              </a:spcAft>
            </a:pPr>
            <a:r>
              <a:rPr lang="ja-JP" altLang="en-US" sz="2400" b="0" dirty="0">
                <a:latin typeface="ＤＦＧ平成丸ゴシック体W4" pitchFamily="50" charset="-128"/>
                <a:ea typeface="ＤＦＧ平成丸ゴシック体W4" pitchFamily="50" charset="-128"/>
              </a:rPr>
              <a:t>○　解答用紙は</a:t>
            </a:r>
            <a:r>
              <a:rPr lang="en-US" altLang="ja-JP" sz="2400" b="0" dirty="0">
                <a:latin typeface="ＤＦＧ平成丸ゴシック体W4" pitchFamily="50" charset="-128"/>
                <a:ea typeface="ＤＦＧ平成丸ゴシック体W4" pitchFamily="50" charset="-128"/>
              </a:rPr>
              <a:t>1</a:t>
            </a:r>
            <a:r>
              <a:rPr lang="ja-JP" altLang="en-US" sz="2400" b="0" dirty="0">
                <a:latin typeface="ＤＦＧ平成丸ゴシック体W4" pitchFamily="50" charset="-128"/>
                <a:ea typeface="ＤＦＧ平成丸ゴシック体W4" pitchFamily="50" charset="-128"/>
              </a:rPr>
              <a:t>枚で表面に２科目分を解答します。</a:t>
            </a:r>
            <a:endParaRPr lang="en-US" altLang="ja-JP" sz="2400" b="0" dirty="0">
              <a:latin typeface="ＤＦＧ平成丸ゴシック体W4" pitchFamily="50" charset="-128"/>
              <a:ea typeface="ＤＦＧ平成丸ゴシック体W4" pitchFamily="50" charset="-128"/>
            </a:endParaRPr>
          </a:p>
        </p:txBody>
      </p:sp>
      <p:sp>
        <p:nvSpPr>
          <p:cNvPr id="6"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20</a:t>
            </a:fld>
            <a:endParaRPr lang="en-US" altLang="ja-JP" dirty="0"/>
          </a:p>
        </p:txBody>
      </p:sp>
    </p:spTree>
    <p:extLst>
      <p:ext uri="{BB962C8B-B14F-4D97-AF65-F5344CB8AC3E}">
        <p14:creationId xmlns:p14="http://schemas.microsoft.com/office/powerpoint/2010/main" val="968607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 t="804" r="4059" b="30924"/>
          <a:stretch/>
        </p:blipFill>
        <p:spPr bwMode="auto">
          <a:xfrm>
            <a:off x="414012" y="1223863"/>
            <a:ext cx="8388402" cy="4824536"/>
          </a:xfrm>
          <a:prstGeom prst="rect">
            <a:avLst/>
          </a:prstGeom>
          <a:solidFill>
            <a:srgbClr val="FFFFFF"/>
          </a:solidFill>
          <a:ln w="9525">
            <a:solidFill>
              <a:srgbClr val="000000"/>
            </a:solidFill>
            <a:miter lim="800000"/>
            <a:headEnd/>
            <a:tailEnd/>
          </a:ln>
        </p:spPr>
      </p:pic>
      <p:sp>
        <p:nvSpPr>
          <p:cNvPr id="7" name="AutoShape 6"/>
          <p:cNvSpPr>
            <a:spLocks noChangeArrowheads="1"/>
          </p:cNvSpPr>
          <p:nvPr/>
        </p:nvSpPr>
        <p:spPr bwMode="auto">
          <a:xfrm>
            <a:off x="332842" y="683765"/>
            <a:ext cx="4599768" cy="46809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ja-JP" altLang="en-US" sz="2800" b="0" dirty="0">
                <a:latin typeface="ＤＦＧ平成丸ゴシック体W4" panose="020F0400000000000000" pitchFamily="50" charset="-128"/>
                <a:ea typeface="ＤＦＧ平成丸ゴシック体W4" panose="020F0400000000000000" pitchFamily="50" charset="-128"/>
              </a:rPr>
              <a:t>理科①の解答用紙</a:t>
            </a:r>
            <a:endParaRPr lang="en-US" altLang="ja-JP" sz="2800" b="0" dirty="0">
              <a:latin typeface="ＤＦＧ平成丸ゴシック体W4" panose="020F0400000000000000" pitchFamily="50" charset="-128"/>
              <a:ea typeface="ＤＦＧ平成丸ゴシック体W4" panose="020F0400000000000000" pitchFamily="50" charset="-128"/>
            </a:endParaRPr>
          </a:p>
        </p:txBody>
      </p:sp>
      <p:sp>
        <p:nvSpPr>
          <p:cNvPr id="3" name="正方形/長方形 2"/>
          <p:cNvSpPr/>
          <p:nvPr/>
        </p:nvSpPr>
        <p:spPr>
          <a:xfrm>
            <a:off x="396838" y="5858899"/>
            <a:ext cx="8424204" cy="207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5" name="Freeform 44"/>
          <p:cNvSpPr>
            <a:spLocks/>
          </p:cNvSpPr>
          <p:nvPr/>
        </p:nvSpPr>
        <p:spPr bwMode="auto">
          <a:xfrm rot="10800000" flipH="1">
            <a:off x="414744" y="5860005"/>
            <a:ext cx="8406303" cy="108000"/>
          </a:xfrm>
          <a:custGeom>
            <a:avLst/>
            <a:gdLst>
              <a:gd name="T0" fmla="*/ 1548 w 1627"/>
              <a:gd name="T1" fmla="*/ 20 h 83"/>
              <a:gd name="T2" fmla="*/ 1484 w 1627"/>
              <a:gd name="T3" fmla="*/ 45 h 83"/>
              <a:gd name="T4" fmla="*/ 1422 w 1627"/>
              <a:gd name="T5" fmla="*/ 5 h 83"/>
              <a:gd name="T6" fmla="*/ 1360 w 1627"/>
              <a:gd name="T7" fmla="*/ 45 h 83"/>
              <a:gd name="T8" fmla="*/ 1296 w 1627"/>
              <a:gd name="T9" fmla="*/ 20 h 83"/>
              <a:gd name="T10" fmla="*/ 1197 w 1627"/>
              <a:gd name="T11" fmla="*/ 45 h 83"/>
              <a:gd name="T12" fmla="*/ 1133 w 1627"/>
              <a:gd name="T13" fmla="*/ 20 h 83"/>
              <a:gd name="T14" fmla="*/ 1035 w 1627"/>
              <a:gd name="T15" fmla="*/ 45 h 83"/>
              <a:gd name="T16" fmla="*/ 970 w 1627"/>
              <a:gd name="T17" fmla="*/ 20 h 83"/>
              <a:gd name="T18" fmla="*/ 872 w 1627"/>
              <a:gd name="T19" fmla="*/ 45 h 83"/>
              <a:gd name="T20" fmla="*/ 808 w 1627"/>
              <a:gd name="T21" fmla="*/ 20 h 83"/>
              <a:gd name="T22" fmla="*/ 735 w 1627"/>
              <a:gd name="T23" fmla="*/ 20 h 83"/>
              <a:gd name="T24" fmla="*/ 670 w 1627"/>
              <a:gd name="T25" fmla="*/ 45 h 83"/>
              <a:gd name="T26" fmla="*/ 572 w 1627"/>
              <a:gd name="T27" fmla="*/ 20 h 83"/>
              <a:gd name="T28" fmla="*/ 527 w 1627"/>
              <a:gd name="T29" fmla="*/ 54 h 83"/>
              <a:gd name="T30" fmla="*/ 482 w 1627"/>
              <a:gd name="T31" fmla="*/ 20 h 83"/>
              <a:gd name="T32" fmla="*/ 409 w 1627"/>
              <a:gd name="T33" fmla="*/ 20 h 83"/>
              <a:gd name="T34" fmla="*/ 345 w 1627"/>
              <a:gd name="T35" fmla="*/ 45 h 83"/>
              <a:gd name="T36" fmla="*/ 283 w 1627"/>
              <a:gd name="T37" fmla="*/ 5 h 83"/>
              <a:gd name="T38" fmla="*/ 221 w 1627"/>
              <a:gd name="T39" fmla="*/ 45 h 83"/>
              <a:gd name="T40" fmla="*/ 157 w 1627"/>
              <a:gd name="T41" fmla="*/ 20 h 83"/>
              <a:gd name="T42" fmla="*/ 84 w 1627"/>
              <a:gd name="T43" fmla="*/ 20 h 83"/>
              <a:gd name="T44" fmla="*/ 19 w 1627"/>
              <a:gd name="T45" fmla="*/ 45 h 83"/>
              <a:gd name="T46" fmla="*/ 0 w 1627"/>
              <a:gd name="T47" fmla="*/ 60 h 83"/>
              <a:gd name="T48" fmla="*/ 76 w 1627"/>
              <a:gd name="T49" fmla="*/ 62 h 83"/>
              <a:gd name="T50" fmla="*/ 120 w 1627"/>
              <a:gd name="T51" fmla="*/ 29 h 83"/>
              <a:gd name="T52" fmla="*/ 165 w 1627"/>
              <a:gd name="T53" fmla="*/ 62 h 83"/>
              <a:gd name="T54" fmla="*/ 263 w 1627"/>
              <a:gd name="T55" fmla="*/ 37 h 83"/>
              <a:gd name="T56" fmla="*/ 303 w 1627"/>
              <a:gd name="T57" fmla="*/ 37 h 83"/>
              <a:gd name="T58" fmla="*/ 401 w 1627"/>
              <a:gd name="T59" fmla="*/ 62 h 83"/>
              <a:gd name="T60" fmla="*/ 446 w 1627"/>
              <a:gd name="T61" fmla="*/ 29 h 83"/>
              <a:gd name="T62" fmla="*/ 491 w 1627"/>
              <a:gd name="T63" fmla="*/ 62 h 83"/>
              <a:gd name="T64" fmla="*/ 589 w 1627"/>
              <a:gd name="T65" fmla="*/ 37 h 83"/>
              <a:gd name="T66" fmla="*/ 653 w 1627"/>
              <a:gd name="T67" fmla="*/ 62 h 83"/>
              <a:gd name="T68" fmla="*/ 752 w 1627"/>
              <a:gd name="T69" fmla="*/ 37 h 83"/>
              <a:gd name="T70" fmla="*/ 791 w 1627"/>
              <a:gd name="T71" fmla="*/ 37 h 83"/>
              <a:gd name="T72" fmla="*/ 889 w 1627"/>
              <a:gd name="T73" fmla="*/ 62 h 83"/>
              <a:gd name="T74" fmla="*/ 953 w 1627"/>
              <a:gd name="T75" fmla="*/ 37 h 83"/>
              <a:gd name="T76" fmla="*/ 1052 w 1627"/>
              <a:gd name="T77" fmla="*/ 62 h 83"/>
              <a:gd name="T78" fmla="*/ 1096 w 1627"/>
              <a:gd name="T79" fmla="*/ 29 h 83"/>
              <a:gd name="T80" fmla="*/ 1141 w 1627"/>
              <a:gd name="T81" fmla="*/ 62 h 83"/>
              <a:gd name="T82" fmla="*/ 1240 w 1627"/>
              <a:gd name="T83" fmla="*/ 37 h 83"/>
              <a:gd name="T84" fmla="*/ 1304 w 1627"/>
              <a:gd name="T85" fmla="*/ 62 h 83"/>
              <a:gd name="T86" fmla="*/ 1402 w 1627"/>
              <a:gd name="T87" fmla="*/ 37 h 83"/>
              <a:gd name="T88" fmla="*/ 1441 w 1627"/>
              <a:gd name="T89" fmla="*/ 37 h 83"/>
              <a:gd name="T90" fmla="*/ 1540 w 1627"/>
              <a:gd name="T91" fmla="*/ 62 h 83"/>
              <a:gd name="T92" fmla="*/ 1584 w 1627"/>
              <a:gd name="T93" fmla="*/ 29 h 83"/>
              <a:gd name="T94" fmla="*/ 1627 w 1627"/>
              <a:gd name="T95" fmla="*/ 60 h 83"/>
              <a:gd name="T96" fmla="*/ 1621 w 1627"/>
              <a:gd name="T97"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7" h="83">
                <a:moveTo>
                  <a:pt x="1584" y="5"/>
                </a:moveTo>
                <a:cubicBezTo>
                  <a:pt x="1571" y="5"/>
                  <a:pt x="1558" y="11"/>
                  <a:pt x="1548" y="20"/>
                </a:cubicBezTo>
                <a:cubicBezTo>
                  <a:pt x="1523" y="45"/>
                  <a:pt x="1523" y="45"/>
                  <a:pt x="1523" y="45"/>
                </a:cubicBezTo>
                <a:cubicBezTo>
                  <a:pt x="1512" y="56"/>
                  <a:pt x="1494" y="56"/>
                  <a:pt x="1484" y="45"/>
                </a:cubicBezTo>
                <a:cubicBezTo>
                  <a:pt x="1458" y="20"/>
                  <a:pt x="1458" y="20"/>
                  <a:pt x="1458" y="20"/>
                </a:cubicBezTo>
                <a:cubicBezTo>
                  <a:pt x="1449" y="11"/>
                  <a:pt x="1436" y="5"/>
                  <a:pt x="1422" y="5"/>
                </a:cubicBezTo>
                <a:cubicBezTo>
                  <a:pt x="1408" y="5"/>
                  <a:pt x="1395" y="11"/>
                  <a:pt x="1385" y="20"/>
                </a:cubicBezTo>
                <a:cubicBezTo>
                  <a:pt x="1360" y="45"/>
                  <a:pt x="1360" y="45"/>
                  <a:pt x="1360" y="45"/>
                </a:cubicBezTo>
                <a:cubicBezTo>
                  <a:pt x="1349" y="56"/>
                  <a:pt x="1332" y="56"/>
                  <a:pt x="1321" y="45"/>
                </a:cubicBezTo>
                <a:cubicBezTo>
                  <a:pt x="1296" y="20"/>
                  <a:pt x="1296" y="20"/>
                  <a:pt x="1296" y="20"/>
                </a:cubicBezTo>
                <a:cubicBezTo>
                  <a:pt x="1275" y="0"/>
                  <a:pt x="1243" y="0"/>
                  <a:pt x="1223" y="20"/>
                </a:cubicBezTo>
                <a:cubicBezTo>
                  <a:pt x="1197" y="45"/>
                  <a:pt x="1197" y="45"/>
                  <a:pt x="1197" y="45"/>
                </a:cubicBezTo>
                <a:cubicBezTo>
                  <a:pt x="1187" y="56"/>
                  <a:pt x="1169" y="56"/>
                  <a:pt x="1158" y="45"/>
                </a:cubicBezTo>
                <a:cubicBezTo>
                  <a:pt x="1133" y="20"/>
                  <a:pt x="1133" y="20"/>
                  <a:pt x="1133" y="20"/>
                </a:cubicBezTo>
                <a:cubicBezTo>
                  <a:pt x="1113" y="0"/>
                  <a:pt x="1080" y="0"/>
                  <a:pt x="1060" y="20"/>
                </a:cubicBezTo>
                <a:cubicBezTo>
                  <a:pt x="1035" y="45"/>
                  <a:pt x="1035" y="45"/>
                  <a:pt x="1035" y="45"/>
                </a:cubicBezTo>
                <a:cubicBezTo>
                  <a:pt x="1024" y="56"/>
                  <a:pt x="1006" y="56"/>
                  <a:pt x="996" y="45"/>
                </a:cubicBezTo>
                <a:cubicBezTo>
                  <a:pt x="970" y="20"/>
                  <a:pt x="970" y="20"/>
                  <a:pt x="970" y="20"/>
                </a:cubicBezTo>
                <a:cubicBezTo>
                  <a:pt x="950" y="0"/>
                  <a:pt x="917" y="0"/>
                  <a:pt x="897" y="20"/>
                </a:cubicBezTo>
                <a:cubicBezTo>
                  <a:pt x="872" y="45"/>
                  <a:pt x="872" y="45"/>
                  <a:pt x="872" y="45"/>
                </a:cubicBezTo>
                <a:cubicBezTo>
                  <a:pt x="861" y="56"/>
                  <a:pt x="844" y="56"/>
                  <a:pt x="833" y="45"/>
                </a:cubicBezTo>
                <a:cubicBezTo>
                  <a:pt x="808" y="20"/>
                  <a:pt x="808" y="20"/>
                  <a:pt x="808" y="20"/>
                </a:cubicBezTo>
                <a:cubicBezTo>
                  <a:pt x="798" y="11"/>
                  <a:pt x="785" y="5"/>
                  <a:pt x="771" y="5"/>
                </a:cubicBezTo>
                <a:cubicBezTo>
                  <a:pt x="757" y="5"/>
                  <a:pt x="744" y="11"/>
                  <a:pt x="735" y="20"/>
                </a:cubicBezTo>
                <a:cubicBezTo>
                  <a:pt x="709" y="45"/>
                  <a:pt x="709" y="45"/>
                  <a:pt x="709" y="45"/>
                </a:cubicBezTo>
                <a:cubicBezTo>
                  <a:pt x="699" y="56"/>
                  <a:pt x="681" y="56"/>
                  <a:pt x="670" y="45"/>
                </a:cubicBezTo>
                <a:cubicBezTo>
                  <a:pt x="645" y="20"/>
                  <a:pt x="645" y="20"/>
                  <a:pt x="645" y="20"/>
                </a:cubicBezTo>
                <a:cubicBezTo>
                  <a:pt x="625" y="0"/>
                  <a:pt x="592" y="0"/>
                  <a:pt x="572" y="20"/>
                </a:cubicBezTo>
                <a:cubicBezTo>
                  <a:pt x="547" y="45"/>
                  <a:pt x="547" y="45"/>
                  <a:pt x="547" y="45"/>
                </a:cubicBezTo>
                <a:cubicBezTo>
                  <a:pt x="541" y="51"/>
                  <a:pt x="535" y="54"/>
                  <a:pt x="527" y="54"/>
                </a:cubicBezTo>
                <a:cubicBezTo>
                  <a:pt x="520" y="54"/>
                  <a:pt x="513" y="51"/>
                  <a:pt x="507" y="45"/>
                </a:cubicBezTo>
                <a:cubicBezTo>
                  <a:pt x="482" y="20"/>
                  <a:pt x="482" y="20"/>
                  <a:pt x="482" y="20"/>
                </a:cubicBezTo>
                <a:cubicBezTo>
                  <a:pt x="473" y="11"/>
                  <a:pt x="460" y="5"/>
                  <a:pt x="446" y="5"/>
                </a:cubicBezTo>
                <a:cubicBezTo>
                  <a:pt x="432" y="5"/>
                  <a:pt x="419" y="11"/>
                  <a:pt x="409" y="20"/>
                </a:cubicBezTo>
                <a:cubicBezTo>
                  <a:pt x="384" y="45"/>
                  <a:pt x="384" y="45"/>
                  <a:pt x="384" y="45"/>
                </a:cubicBezTo>
                <a:cubicBezTo>
                  <a:pt x="373" y="56"/>
                  <a:pt x="356" y="56"/>
                  <a:pt x="345" y="45"/>
                </a:cubicBezTo>
                <a:cubicBezTo>
                  <a:pt x="320" y="20"/>
                  <a:pt x="320" y="20"/>
                  <a:pt x="320" y="20"/>
                </a:cubicBezTo>
                <a:cubicBezTo>
                  <a:pt x="310" y="11"/>
                  <a:pt x="297" y="5"/>
                  <a:pt x="283" y="5"/>
                </a:cubicBezTo>
                <a:cubicBezTo>
                  <a:pt x="269" y="5"/>
                  <a:pt x="256" y="11"/>
                  <a:pt x="247" y="20"/>
                </a:cubicBezTo>
                <a:cubicBezTo>
                  <a:pt x="221" y="45"/>
                  <a:pt x="221" y="45"/>
                  <a:pt x="221" y="45"/>
                </a:cubicBezTo>
                <a:cubicBezTo>
                  <a:pt x="211" y="56"/>
                  <a:pt x="193" y="56"/>
                  <a:pt x="182" y="45"/>
                </a:cubicBezTo>
                <a:cubicBezTo>
                  <a:pt x="157" y="20"/>
                  <a:pt x="157" y="20"/>
                  <a:pt x="157" y="20"/>
                </a:cubicBezTo>
                <a:cubicBezTo>
                  <a:pt x="147" y="11"/>
                  <a:pt x="134" y="5"/>
                  <a:pt x="120" y="5"/>
                </a:cubicBezTo>
                <a:cubicBezTo>
                  <a:pt x="107" y="5"/>
                  <a:pt x="94" y="11"/>
                  <a:pt x="84" y="20"/>
                </a:cubicBezTo>
                <a:cubicBezTo>
                  <a:pt x="59" y="45"/>
                  <a:pt x="59" y="45"/>
                  <a:pt x="59" y="45"/>
                </a:cubicBezTo>
                <a:cubicBezTo>
                  <a:pt x="48" y="56"/>
                  <a:pt x="30" y="56"/>
                  <a:pt x="19" y="45"/>
                </a:cubicBezTo>
                <a:cubicBezTo>
                  <a:pt x="0" y="26"/>
                  <a:pt x="0" y="26"/>
                  <a:pt x="0" y="26"/>
                </a:cubicBezTo>
                <a:cubicBezTo>
                  <a:pt x="0" y="60"/>
                  <a:pt x="0" y="60"/>
                  <a:pt x="0" y="60"/>
                </a:cubicBezTo>
                <a:cubicBezTo>
                  <a:pt x="3" y="62"/>
                  <a:pt x="3" y="62"/>
                  <a:pt x="3" y="62"/>
                </a:cubicBezTo>
                <a:cubicBezTo>
                  <a:pt x="23" y="83"/>
                  <a:pt x="55" y="83"/>
                  <a:pt x="76" y="62"/>
                </a:cubicBezTo>
                <a:cubicBezTo>
                  <a:pt x="101" y="37"/>
                  <a:pt x="101" y="37"/>
                  <a:pt x="101" y="37"/>
                </a:cubicBezTo>
                <a:cubicBezTo>
                  <a:pt x="106" y="32"/>
                  <a:pt x="113" y="29"/>
                  <a:pt x="120" y="29"/>
                </a:cubicBezTo>
                <a:cubicBezTo>
                  <a:pt x="128" y="29"/>
                  <a:pt x="135" y="32"/>
                  <a:pt x="140" y="37"/>
                </a:cubicBezTo>
                <a:cubicBezTo>
                  <a:pt x="165" y="62"/>
                  <a:pt x="165" y="62"/>
                  <a:pt x="165" y="62"/>
                </a:cubicBezTo>
                <a:cubicBezTo>
                  <a:pt x="185" y="83"/>
                  <a:pt x="218" y="83"/>
                  <a:pt x="238" y="62"/>
                </a:cubicBezTo>
                <a:cubicBezTo>
                  <a:pt x="263" y="37"/>
                  <a:pt x="263" y="37"/>
                  <a:pt x="263" y="37"/>
                </a:cubicBezTo>
                <a:cubicBezTo>
                  <a:pt x="269" y="32"/>
                  <a:pt x="276" y="29"/>
                  <a:pt x="283" y="29"/>
                </a:cubicBezTo>
                <a:cubicBezTo>
                  <a:pt x="290" y="29"/>
                  <a:pt x="297" y="32"/>
                  <a:pt x="303" y="37"/>
                </a:cubicBezTo>
                <a:cubicBezTo>
                  <a:pt x="328" y="62"/>
                  <a:pt x="328" y="62"/>
                  <a:pt x="328" y="62"/>
                </a:cubicBezTo>
                <a:cubicBezTo>
                  <a:pt x="348" y="83"/>
                  <a:pt x="381" y="83"/>
                  <a:pt x="401" y="62"/>
                </a:cubicBezTo>
                <a:cubicBezTo>
                  <a:pt x="426" y="37"/>
                  <a:pt x="426" y="37"/>
                  <a:pt x="426" y="37"/>
                </a:cubicBezTo>
                <a:cubicBezTo>
                  <a:pt x="431" y="32"/>
                  <a:pt x="438" y="29"/>
                  <a:pt x="446" y="29"/>
                </a:cubicBezTo>
                <a:cubicBezTo>
                  <a:pt x="453" y="29"/>
                  <a:pt x="460" y="32"/>
                  <a:pt x="465" y="37"/>
                </a:cubicBezTo>
                <a:cubicBezTo>
                  <a:pt x="491" y="62"/>
                  <a:pt x="491" y="62"/>
                  <a:pt x="491" y="62"/>
                </a:cubicBezTo>
                <a:cubicBezTo>
                  <a:pt x="511" y="83"/>
                  <a:pt x="543" y="83"/>
                  <a:pt x="564" y="62"/>
                </a:cubicBezTo>
                <a:cubicBezTo>
                  <a:pt x="589" y="37"/>
                  <a:pt x="589" y="37"/>
                  <a:pt x="589" y="37"/>
                </a:cubicBezTo>
                <a:cubicBezTo>
                  <a:pt x="600" y="26"/>
                  <a:pt x="617" y="26"/>
                  <a:pt x="628" y="37"/>
                </a:cubicBezTo>
                <a:cubicBezTo>
                  <a:pt x="653" y="62"/>
                  <a:pt x="653" y="62"/>
                  <a:pt x="653" y="62"/>
                </a:cubicBezTo>
                <a:cubicBezTo>
                  <a:pt x="673" y="83"/>
                  <a:pt x="706" y="83"/>
                  <a:pt x="726" y="62"/>
                </a:cubicBezTo>
                <a:cubicBezTo>
                  <a:pt x="752" y="37"/>
                  <a:pt x="752" y="37"/>
                  <a:pt x="752" y="37"/>
                </a:cubicBezTo>
                <a:cubicBezTo>
                  <a:pt x="757" y="32"/>
                  <a:pt x="764" y="29"/>
                  <a:pt x="771" y="29"/>
                </a:cubicBezTo>
                <a:cubicBezTo>
                  <a:pt x="779" y="29"/>
                  <a:pt x="785" y="32"/>
                  <a:pt x="791" y="37"/>
                </a:cubicBezTo>
                <a:cubicBezTo>
                  <a:pt x="816" y="62"/>
                  <a:pt x="816" y="62"/>
                  <a:pt x="816" y="62"/>
                </a:cubicBezTo>
                <a:cubicBezTo>
                  <a:pt x="836" y="83"/>
                  <a:pt x="869" y="83"/>
                  <a:pt x="889" y="62"/>
                </a:cubicBezTo>
                <a:cubicBezTo>
                  <a:pt x="914" y="37"/>
                  <a:pt x="914" y="37"/>
                  <a:pt x="914" y="37"/>
                </a:cubicBezTo>
                <a:cubicBezTo>
                  <a:pt x="925" y="26"/>
                  <a:pt x="943" y="26"/>
                  <a:pt x="953" y="37"/>
                </a:cubicBezTo>
                <a:cubicBezTo>
                  <a:pt x="979" y="62"/>
                  <a:pt x="979" y="62"/>
                  <a:pt x="979" y="62"/>
                </a:cubicBezTo>
                <a:cubicBezTo>
                  <a:pt x="999" y="83"/>
                  <a:pt x="1031" y="83"/>
                  <a:pt x="1052" y="62"/>
                </a:cubicBezTo>
                <a:cubicBezTo>
                  <a:pt x="1077" y="37"/>
                  <a:pt x="1077" y="37"/>
                  <a:pt x="1077" y="37"/>
                </a:cubicBezTo>
                <a:cubicBezTo>
                  <a:pt x="1082" y="32"/>
                  <a:pt x="1089" y="29"/>
                  <a:pt x="1096" y="29"/>
                </a:cubicBezTo>
                <a:cubicBezTo>
                  <a:pt x="1104" y="29"/>
                  <a:pt x="1111" y="32"/>
                  <a:pt x="1116" y="37"/>
                </a:cubicBezTo>
                <a:cubicBezTo>
                  <a:pt x="1141" y="62"/>
                  <a:pt x="1141" y="62"/>
                  <a:pt x="1141" y="62"/>
                </a:cubicBezTo>
                <a:cubicBezTo>
                  <a:pt x="1161" y="83"/>
                  <a:pt x="1194" y="83"/>
                  <a:pt x="1214" y="62"/>
                </a:cubicBezTo>
                <a:cubicBezTo>
                  <a:pt x="1240" y="37"/>
                  <a:pt x="1240" y="37"/>
                  <a:pt x="1240" y="37"/>
                </a:cubicBezTo>
                <a:cubicBezTo>
                  <a:pt x="1250" y="26"/>
                  <a:pt x="1268" y="26"/>
                  <a:pt x="1279" y="37"/>
                </a:cubicBezTo>
                <a:cubicBezTo>
                  <a:pt x="1304" y="62"/>
                  <a:pt x="1304" y="62"/>
                  <a:pt x="1304" y="62"/>
                </a:cubicBezTo>
                <a:cubicBezTo>
                  <a:pt x="1324" y="83"/>
                  <a:pt x="1357" y="83"/>
                  <a:pt x="1377" y="62"/>
                </a:cubicBezTo>
                <a:cubicBezTo>
                  <a:pt x="1402" y="37"/>
                  <a:pt x="1402" y="37"/>
                  <a:pt x="1402" y="37"/>
                </a:cubicBezTo>
                <a:cubicBezTo>
                  <a:pt x="1407" y="32"/>
                  <a:pt x="1414" y="29"/>
                  <a:pt x="1422" y="29"/>
                </a:cubicBezTo>
                <a:cubicBezTo>
                  <a:pt x="1429" y="29"/>
                  <a:pt x="1436" y="32"/>
                  <a:pt x="1441" y="37"/>
                </a:cubicBezTo>
                <a:cubicBezTo>
                  <a:pt x="1467" y="62"/>
                  <a:pt x="1467" y="62"/>
                  <a:pt x="1467" y="62"/>
                </a:cubicBezTo>
                <a:cubicBezTo>
                  <a:pt x="1487" y="83"/>
                  <a:pt x="1519" y="83"/>
                  <a:pt x="1540" y="62"/>
                </a:cubicBezTo>
                <a:cubicBezTo>
                  <a:pt x="1565" y="37"/>
                  <a:pt x="1565" y="37"/>
                  <a:pt x="1565" y="37"/>
                </a:cubicBezTo>
                <a:cubicBezTo>
                  <a:pt x="1570" y="32"/>
                  <a:pt x="1577" y="29"/>
                  <a:pt x="1584" y="29"/>
                </a:cubicBezTo>
                <a:cubicBezTo>
                  <a:pt x="1592" y="29"/>
                  <a:pt x="1599" y="32"/>
                  <a:pt x="1604" y="37"/>
                </a:cubicBezTo>
                <a:cubicBezTo>
                  <a:pt x="1627" y="60"/>
                  <a:pt x="1627" y="60"/>
                  <a:pt x="1627" y="60"/>
                </a:cubicBezTo>
                <a:cubicBezTo>
                  <a:pt x="1627" y="26"/>
                  <a:pt x="1627" y="26"/>
                  <a:pt x="1627" y="26"/>
                </a:cubicBezTo>
                <a:cubicBezTo>
                  <a:pt x="1621" y="20"/>
                  <a:pt x="1621" y="20"/>
                  <a:pt x="1621" y="20"/>
                </a:cubicBezTo>
                <a:cubicBezTo>
                  <a:pt x="1611" y="11"/>
                  <a:pt x="1598" y="5"/>
                  <a:pt x="1584" y="5"/>
                </a:cubicBezTo>
                <a:close/>
              </a:path>
            </a:pathLst>
          </a:custGeom>
          <a:solidFill>
            <a:srgbClr xmlns:mc="http://schemas.openxmlformats.org/markup-compatibility/2006" xmlns:a14="http://schemas.microsoft.com/office/drawing/2010/main" val="000000" mc:Ignorable="a14" a14:legacySpreadsheetColorIndex="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91395" tIns="45699" rIns="91395" bIns="45699"/>
          <a:lstStyle/>
          <a:p>
            <a:endParaRPr lang="ja-JP" altLang="en-US"/>
          </a:p>
        </p:txBody>
      </p:sp>
      <p:sp>
        <p:nvSpPr>
          <p:cNvPr id="6" name="Freeform 44"/>
          <p:cNvSpPr>
            <a:spLocks/>
          </p:cNvSpPr>
          <p:nvPr/>
        </p:nvSpPr>
        <p:spPr bwMode="auto">
          <a:xfrm rot="10800000" flipH="1">
            <a:off x="396843" y="6012409"/>
            <a:ext cx="8406303" cy="108000"/>
          </a:xfrm>
          <a:custGeom>
            <a:avLst/>
            <a:gdLst>
              <a:gd name="T0" fmla="*/ 1548 w 1627"/>
              <a:gd name="T1" fmla="*/ 20 h 83"/>
              <a:gd name="T2" fmla="*/ 1484 w 1627"/>
              <a:gd name="T3" fmla="*/ 45 h 83"/>
              <a:gd name="T4" fmla="*/ 1422 w 1627"/>
              <a:gd name="T5" fmla="*/ 5 h 83"/>
              <a:gd name="T6" fmla="*/ 1360 w 1627"/>
              <a:gd name="T7" fmla="*/ 45 h 83"/>
              <a:gd name="T8" fmla="*/ 1296 w 1627"/>
              <a:gd name="T9" fmla="*/ 20 h 83"/>
              <a:gd name="T10" fmla="*/ 1197 w 1627"/>
              <a:gd name="T11" fmla="*/ 45 h 83"/>
              <a:gd name="T12" fmla="*/ 1133 w 1627"/>
              <a:gd name="T13" fmla="*/ 20 h 83"/>
              <a:gd name="T14" fmla="*/ 1035 w 1627"/>
              <a:gd name="T15" fmla="*/ 45 h 83"/>
              <a:gd name="T16" fmla="*/ 970 w 1627"/>
              <a:gd name="T17" fmla="*/ 20 h 83"/>
              <a:gd name="T18" fmla="*/ 872 w 1627"/>
              <a:gd name="T19" fmla="*/ 45 h 83"/>
              <a:gd name="T20" fmla="*/ 808 w 1627"/>
              <a:gd name="T21" fmla="*/ 20 h 83"/>
              <a:gd name="T22" fmla="*/ 735 w 1627"/>
              <a:gd name="T23" fmla="*/ 20 h 83"/>
              <a:gd name="T24" fmla="*/ 670 w 1627"/>
              <a:gd name="T25" fmla="*/ 45 h 83"/>
              <a:gd name="T26" fmla="*/ 572 w 1627"/>
              <a:gd name="T27" fmla="*/ 20 h 83"/>
              <a:gd name="T28" fmla="*/ 527 w 1627"/>
              <a:gd name="T29" fmla="*/ 54 h 83"/>
              <a:gd name="T30" fmla="*/ 482 w 1627"/>
              <a:gd name="T31" fmla="*/ 20 h 83"/>
              <a:gd name="T32" fmla="*/ 409 w 1627"/>
              <a:gd name="T33" fmla="*/ 20 h 83"/>
              <a:gd name="T34" fmla="*/ 345 w 1627"/>
              <a:gd name="T35" fmla="*/ 45 h 83"/>
              <a:gd name="T36" fmla="*/ 283 w 1627"/>
              <a:gd name="T37" fmla="*/ 5 h 83"/>
              <a:gd name="T38" fmla="*/ 221 w 1627"/>
              <a:gd name="T39" fmla="*/ 45 h 83"/>
              <a:gd name="T40" fmla="*/ 157 w 1627"/>
              <a:gd name="T41" fmla="*/ 20 h 83"/>
              <a:gd name="T42" fmla="*/ 84 w 1627"/>
              <a:gd name="T43" fmla="*/ 20 h 83"/>
              <a:gd name="T44" fmla="*/ 19 w 1627"/>
              <a:gd name="T45" fmla="*/ 45 h 83"/>
              <a:gd name="T46" fmla="*/ 0 w 1627"/>
              <a:gd name="T47" fmla="*/ 60 h 83"/>
              <a:gd name="T48" fmla="*/ 76 w 1627"/>
              <a:gd name="T49" fmla="*/ 62 h 83"/>
              <a:gd name="T50" fmla="*/ 120 w 1627"/>
              <a:gd name="T51" fmla="*/ 29 h 83"/>
              <a:gd name="T52" fmla="*/ 165 w 1627"/>
              <a:gd name="T53" fmla="*/ 62 h 83"/>
              <a:gd name="T54" fmla="*/ 263 w 1627"/>
              <a:gd name="T55" fmla="*/ 37 h 83"/>
              <a:gd name="T56" fmla="*/ 303 w 1627"/>
              <a:gd name="T57" fmla="*/ 37 h 83"/>
              <a:gd name="T58" fmla="*/ 401 w 1627"/>
              <a:gd name="T59" fmla="*/ 62 h 83"/>
              <a:gd name="T60" fmla="*/ 446 w 1627"/>
              <a:gd name="T61" fmla="*/ 29 h 83"/>
              <a:gd name="T62" fmla="*/ 491 w 1627"/>
              <a:gd name="T63" fmla="*/ 62 h 83"/>
              <a:gd name="T64" fmla="*/ 589 w 1627"/>
              <a:gd name="T65" fmla="*/ 37 h 83"/>
              <a:gd name="T66" fmla="*/ 653 w 1627"/>
              <a:gd name="T67" fmla="*/ 62 h 83"/>
              <a:gd name="T68" fmla="*/ 752 w 1627"/>
              <a:gd name="T69" fmla="*/ 37 h 83"/>
              <a:gd name="T70" fmla="*/ 791 w 1627"/>
              <a:gd name="T71" fmla="*/ 37 h 83"/>
              <a:gd name="T72" fmla="*/ 889 w 1627"/>
              <a:gd name="T73" fmla="*/ 62 h 83"/>
              <a:gd name="T74" fmla="*/ 953 w 1627"/>
              <a:gd name="T75" fmla="*/ 37 h 83"/>
              <a:gd name="T76" fmla="*/ 1052 w 1627"/>
              <a:gd name="T77" fmla="*/ 62 h 83"/>
              <a:gd name="T78" fmla="*/ 1096 w 1627"/>
              <a:gd name="T79" fmla="*/ 29 h 83"/>
              <a:gd name="T80" fmla="*/ 1141 w 1627"/>
              <a:gd name="T81" fmla="*/ 62 h 83"/>
              <a:gd name="T82" fmla="*/ 1240 w 1627"/>
              <a:gd name="T83" fmla="*/ 37 h 83"/>
              <a:gd name="T84" fmla="*/ 1304 w 1627"/>
              <a:gd name="T85" fmla="*/ 62 h 83"/>
              <a:gd name="T86" fmla="*/ 1402 w 1627"/>
              <a:gd name="T87" fmla="*/ 37 h 83"/>
              <a:gd name="T88" fmla="*/ 1441 w 1627"/>
              <a:gd name="T89" fmla="*/ 37 h 83"/>
              <a:gd name="T90" fmla="*/ 1540 w 1627"/>
              <a:gd name="T91" fmla="*/ 62 h 83"/>
              <a:gd name="T92" fmla="*/ 1584 w 1627"/>
              <a:gd name="T93" fmla="*/ 29 h 83"/>
              <a:gd name="T94" fmla="*/ 1627 w 1627"/>
              <a:gd name="T95" fmla="*/ 60 h 83"/>
              <a:gd name="T96" fmla="*/ 1621 w 1627"/>
              <a:gd name="T97"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7" h="83">
                <a:moveTo>
                  <a:pt x="1584" y="5"/>
                </a:moveTo>
                <a:cubicBezTo>
                  <a:pt x="1571" y="5"/>
                  <a:pt x="1558" y="11"/>
                  <a:pt x="1548" y="20"/>
                </a:cubicBezTo>
                <a:cubicBezTo>
                  <a:pt x="1523" y="45"/>
                  <a:pt x="1523" y="45"/>
                  <a:pt x="1523" y="45"/>
                </a:cubicBezTo>
                <a:cubicBezTo>
                  <a:pt x="1512" y="56"/>
                  <a:pt x="1494" y="56"/>
                  <a:pt x="1484" y="45"/>
                </a:cubicBezTo>
                <a:cubicBezTo>
                  <a:pt x="1458" y="20"/>
                  <a:pt x="1458" y="20"/>
                  <a:pt x="1458" y="20"/>
                </a:cubicBezTo>
                <a:cubicBezTo>
                  <a:pt x="1449" y="11"/>
                  <a:pt x="1436" y="5"/>
                  <a:pt x="1422" y="5"/>
                </a:cubicBezTo>
                <a:cubicBezTo>
                  <a:pt x="1408" y="5"/>
                  <a:pt x="1395" y="11"/>
                  <a:pt x="1385" y="20"/>
                </a:cubicBezTo>
                <a:cubicBezTo>
                  <a:pt x="1360" y="45"/>
                  <a:pt x="1360" y="45"/>
                  <a:pt x="1360" y="45"/>
                </a:cubicBezTo>
                <a:cubicBezTo>
                  <a:pt x="1349" y="56"/>
                  <a:pt x="1332" y="56"/>
                  <a:pt x="1321" y="45"/>
                </a:cubicBezTo>
                <a:cubicBezTo>
                  <a:pt x="1296" y="20"/>
                  <a:pt x="1296" y="20"/>
                  <a:pt x="1296" y="20"/>
                </a:cubicBezTo>
                <a:cubicBezTo>
                  <a:pt x="1275" y="0"/>
                  <a:pt x="1243" y="0"/>
                  <a:pt x="1223" y="20"/>
                </a:cubicBezTo>
                <a:cubicBezTo>
                  <a:pt x="1197" y="45"/>
                  <a:pt x="1197" y="45"/>
                  <a:pt x="1197" y="45"/>
                </a:cubicBezTo>
                <a:cubicBezTo>
                  <a:pt x="1187" y="56"/>
                  <a:pt x="1169" y="56"/>
                  <a:pt x="1158" y="45"/>
                </a:cubicBezTo>
                <a:cubicBezTo>
                  <a:pt x="1133" y="20"/>
                  <a:pt x="1133" y="20"/>
                  <a:pt x="1133" y="20"/>
                </a:cubicBezTo>
                <a:cubicBezTo>
                  <a:pt x="1113" y="0"/>
                  <a:pt x="1080" y="0"/>
                  <a:pt x="1060" y="20"/>
                </a:cubicBezTo>
                <a:cubicBezTo>
                  <a:pt x="1035" y="45"/>
                  <a:pt x="1035" y="45"/>
                  <a:pt x="1035" y="45"/>
                </a:cubicBezTo>
                <a:cubicBezTo>
                  <a:pt x="1024" y="56"/>
                  <a:pt x="1006" y="56"/>
                  <a:pt x="996" y="45"/>
                </a:cubicBezTo>
                <a:cubicBezTo>
                  <a:pt x="970" y="20"/>
                  <a:pt x="970" y="20"/>
                  <a:pt x="970" y="20"/>
                </a:cubicBezTo>
                <a:cubicBezTo>
                  <a:pt x="950" y="0"/>
                  <a:pt x="917" y="0"/>
                  <a:pt x="897" y="20"/>
                </a:cubicBezTo>
                <a:cubicBezTo>
                  <a:pt x="872" y="45"/>
                  <a:pt x="872" y="45"/>
                  <a:pt x="872" y="45"/>
                </a:cubicBezTo>
                <a:cubicBezTo>
                  <a:pt x="861" y="56"/>
                  <a:pt x="844" y="56"/>
                  <a:pt x="833" y="45"/>
                </a:cubicBezTo>
                <a:cubicBezTo>
                  <a:pt x="808" y="20"/>
                  <a:pt x="808" y="20"/>
                  <a:pt x="808" y="20"/>
                </a:cubicBezTo>
                <a:cubicBezTo>
                  <a:pt x="798" y="11"/>
                  <a:pt x="785" y="5"/>
                  <a:pt x="771" y="5"/>
                </a:cubicBezTo>
                <a:cubicBezTo>
                  <a:pt x="757" y="5"/>
                  <a:pt x="744" y="11"/>
                  <a:pt x="735" y="20"/>
                </a:cubicBezTo>
                <a:cubicBezTo>
                  <a:pt x="709" y="45"/>
                  <a:pt x="709" y="45"/>
                  <a:pt x="709" y="45"/>
                </a:cubicBezTo>
                <a:cubicBezTo>
                  <a:pt x="699" y="56"/>
                  <a:pt x="681" y="56"/>
                  <a:pt x="670" y="45"/>
                </a:cubicBezTo>
                <a:cubicBezTo>
                  <a:pt x="645" y="20"/>
                  <a:pt x="645" y="20"/>
                  <a:pt x="645" y="20"/>
                </a:cubicBezTo>
                <a:cubicBezTo>
                  <a:pt x="625" y="0"/>
                  <a:pt x="592" y="0"/>
                  <a:pt x="572" y="20"/>
                </a:cubicBezTo>
                <a:cubicBezTo>
                  <a:pt x="547" y="45"/>
                  <a:pt x="547" y="45"/>
                  <a:pt x="547" y="45"/>
                </a:cubicBezTo>
                <a:cubicBezTo>
                  <a:pt x="541" y="51"/>
                  <a:pt x="535" y="54"/>
                  <a:pt x="527" y="54"/>
                </a:cubicBezTo>
                <a:cubicBezTo>
                  <a:pt x="520" y="54"/>
                  <a:pt x="513" y="51"/>
                  <a:pt x="507" y="45"/>
                </a:cubicBezTo>
                <a:cubicBezTo>
                  <a:pt x="482" y="20"/>
                  <a:pt x="482" y="20"/>
                  <a:pt x="482" y="20"/>
                </a:cubicBezTo>
                <a:cubicBezTo>
                  <a:pt x="473" y="11"/>
                  <a:pt x="460" y="5"/>
                  <a:pt x="446" y="5"/>
                </a:cubicBezTo>
                <a:cubicBezTo>
                  <a:pt x="432" y="5"/>
                  <a:pt x="419" y="11"/>
                  <a:pt x="409" y="20"/>
                </a:cubicBezTo>
                <a:cubicBezTo>
                  <a:pt x="384" y="45"/>
                  <a:pt x="384" y="45"/>
                  <a:pt x="384" y="45"/>
                </a:cubicBezTo>
                <a:cubicBezTo>
                  <a:pt x="373" y="56"/>
                  <a:pt x="356" y="56"/>
                  <a:pt x="345" y="45"/>
                </a:cubicBezTo>
                <a:cubicBezTo>
                  <a:pt x="320" y="20"/>
                  <a:pt x="320" y="20"/>
                  <a:pt x="320" y="20"/>
                </a:cubicBezTo>
                <a:cubicBezTo>
                  <a:pt x="310" y="11"/>
                  <a:pt x="297" y="5"/>
                  <a:pt x="283" y="5"/>
                </a:cubicBezTo>
                <a:cubicBezTo>
                  <a:pt x="269" y="5"/>
                  <a:pt x="256" y="11"/>
                  <a:pt x="247" y="20"/>
                </a:cubicBezTo>
                <a:cubicBezTo>
                  <a:pt x="221" y="45"/>
                  <a:pt x="221" y="45"/>
                  <a:pt x="221" y="45"/>
                </a:cubicBezTo>
                <a:cubicBezTo>
                  <a:pt x="211" y="56"/>
                  <a:pt x="193" y="56"/>
                  <a:pt x="182" y="45"/>
                </a:cubicBezTo>
                <a:cubicBezTo>
                  <a:pt x="157" y="20"/>
                  <a:pt x="157" y="20"/>
                  <a:pt x="157" y="20"/>
                </a:cubicBezTo>
                <a:cubicBezTo>
                  <a:pt x="147" y="11"/>
                  <a:pt x="134" y="5"/>
                  <a:pt x="120" y="5"/>
                </a:cubicBezTo>
                <a:cubicBezTo>
                  <a:pt x="107" y="5"/>
                  <a:pt x="94" y="11"/>
                  <a:pt x="84" y="20"/>
                </a:cubicBezTo>
                <a:cubicBezTo>
                  <a:pt x="59" y="45"/>
                  <a:pt x="59" y="45"/>
                  <a:pt x="59" y="45"/>
                </a:cubicBezTo>
                <a:cubicBezTo>
                  <a:pt x="48" y="56"/>
                  <a:pt x="30" y="56"/>
                  <a:pt x="19" y="45"/>
                </a:cubicBezTo>
                <a:cubicBezTo>
                  <a:pt x="0" y="26"/>
                  <a:pt x="0" y="26"/>
                  <a:pt x="0" y="26"/>
                </a:cubicBezTo>
                <a:cubicBezTo>
                  <a:pt x="0" y="60"/>
                  <a:pt x="0" y="60"/>
                  <a:pt x="0" y="60"/>
                </a:cubicBezTo>
                <a:cubicBezTo>
                  <a:pt x="3" y="62"/>
                  <a:pt x="3" y="62"/>
                  <a:pt x="3" y="62"/>
                </a:cubicBezTo>
                <a:cubicBezTo>
                  <a:pt x="23" y="83"/>
                  <a:pt x="55" y="83"/>
                  <a:pt x="76" y="62"/>
                </a:cubicBezTo>
                <a:cubicBezTo>
                  <a:pt x="101" y="37"/>
                  <a:pt x="101" y="37"/>
                  <a:pt x="101" y="37"/>
                </a:cubicBezTo>
                <a:cubicBezTo>
                  <a:pt x="106" y="32"/>
                  <a:pt x="113" y="29"/>
                  <a:pt x="120" y="29"/>
                </a:cubicBezTo>
                <a:cubicBezTo>
                  <a:pt x="128" y="29"/>
                  <a:pt x="135" y="32"/>
                  <a:pt x="140" y="37"/>
                </a:cubicBezTo>
                <a:cubicBezTo>
                  <a:pt x="165" y="62"/>
                  <a:pt x="165" y="62"/>
                  <a:pt x="165" y="62"/>
                </a:cubicBezTo>
                <a:cubicBezTo>
                  <a:pt x="185" y="83"/>
                  <a:pt x="218" y="83"/>
                  <a:pt x="238" y="62"/>
                </a:cubicBezTo>
                <a:cubicBezTo>
                  <a:pt x="263" y="37"/>
                  <a:pt x="263" y="37"/>
                  <a:pt x="263" y="37"/>
                </a:cubicBezTo>
                <a:cubicBezTo>
                  <a:pt x="269" y="32"/>
                  <a:pt x="276" y="29"/>
                  <a:pt x="283" y="29"/>
                </a:cubicBezTo>
                <a:cubicBezTo>
                  <a:pt x="290" y="29"/>
                  <a:pt x="297" y="32"/>
                  <a:pt x="303" y="37"/>
                </a:cubicBezTo>
                <a:cubicBezTo>
                  <a:pt x="328" y="62"/>
                  <a:pt x="328" y="62"/>
                  <a:pt x="328" y="62"/>
                </a:cubicBezTo>
                <a:cubicBezTo>
                  <a:pt x="348" y="83"/>
                  <a:pt x="381" y="83"/>
                  <a:pt x="401" y="62"/>
                </a:cubicBezTo>
                <a:cubicBezTo>
                  <a:pt x="426" y="37"/>
                  <a:pt x="426" y="37"/>
                  <a:pt x="426" y="37"/>
                </a:cubicBezTo>
                <a:cubicBezTo>
                  <a:pt x="431" y="32"/>
                  <a:pt x="438" y="29"/>
                  <a:pt x="446" y="29"/>
                </a:cubicBezTo>
                <a:cubicBezTo>
                  <a:pt x="453" y="29"/>
                  <a:pt x="460" y="32"/>
                  <a:pt x="465" y="37"/>
                </a:cubicBezTo>
                <a:cubicBezTo>
                  <a:pt x="491" y="62"/>
                  <a:pt x="491" y="62"/>
                  <a:pt x="491" y="62"/>
                </a:cubicBezTo>
                <a:cubicBezTo>
                  <a:pt x="511" y="83"/>
                  <a:pt x="543" y="83"/>
                  <a:pt x="564" y="62"/>
                </a:cubicBezTo>
                <a:cubicBezTo>
                  <a:pt x="589" y="37"/>
                  <a:pt x="589" y="37"/>
                  <a:pt x="589" y="37"/>
                </a:cubicBezTo>
                <a:cubicBezTo>
                  <a:pt x="600" y="26"/>
                  <a:pt x="617" y="26"/>
                  <a:pt x="628" y="37"/>
                </a:cubicBezTo>
                <a:cubicBezTo>
                  <a:pt x="653" y="62"/>
                  <a:pt x="653" y="62"/>
                  <a:pt x="653" y="62"/>
                </a:cubicBezTo>
                <a:cubicBezTo>
                  <a:pt x="673" y="83"/>
                  <a:pt x="706" y="83"/>
                  <a:pt x="726" y="62"/>
                </a:cubicBezTo>
                <a:cubicBezTo>
                  <a:pt x="752" y="37"/>
                  <a:pt x="752" y="37"/>
                  <a:pt x="752" y="37"/>
                </a:cubicBezTo>
                <a:cubicBezTo>
                  <a:pt x="757" y="32"/>
                  <a:pt x="764" y="29"/>
                  <a:pt x="771" y="29"/>
                </a:cubicBezTo>
                <a:cubicBezTo>
                  <a:pt x="779" y="29"/>
                  <a:pt x="785" y="32"/>
                  <a:pt x="791" y="37"/>
                </a:cubicBezTo>
                <a:cubicBezTo>
                  <a:pt x="816" y="62"/>
                  <a:pt x="816" y="62"/>
                  <a:pt x="816" y="62"/>
                </a:cubicBezTo>
                <a:cubicBezTo>
                  <a:pt x="836" y="83"/>
                  <a:pt x="869" y="83"/>
                  <a:pt x="889" y="62"/>
                </a:cubicBezTo>
                <a:cubicBezTo>
                  <a:pt x="914" y="37"/>
                  <a:pt x="914" y="37"/>
                  <a:pt x="914" y="37"/>
                </a:cubicBezTo>
                <a:cubicBezTo>
                  <a:pt x="925" y="26"/>
                  <a:pt x="943" y="26"/>
                  <a:pt x="953" y="37"/>
                </a:cubicBezTo>
                <a:cubicBezTo>
                  <a:pt x="979" y="62"/>
                  <a:pt x="979" y="62"/>
                  <a:pt x="979" y="62"/>
                </a:cubicBezTo>
                <a:cubicBezTo>
                  <a:pt x="999" y="83"/>
                  <a:pt x="1031" y="83"/>
                  <a:pt x="1052" y="62"/>
                </a:cubicBezTo>
                <a:cubicBezTo>
                  <a:pt x="1077" y="37"/>
                  <a:pt x="1077" y="37"/>
                  <a:pt x="1077" y="37"/>
                </a:cubicBezTo>
                <a:cubicBezTo>
                  <a:pt x="1082" y="32"/>
                  <a:pt x="1089" y="29"/>
                  <a:pt x="1096" y="29"/>
                </a:cubicBezTo>
                <a:cubicBezTo>
                  <a:pt x="1104" y="29"/>
                  <a:pt x="1111" y="32"/>
                  <a:pt x="1116" y="37"/>
                </a:cubicBezTo>
                <a:cubicBezTo>
                  <a:pt x="1141" y="62"/>
                  <a:pt x="1141" y="62"/>
                  <a:pt x="1141" y="62"/>
                </a:cubicBezTo>
                <a:cubicBezTo>
                  <a:pt x="1161" y="83"/>
                  <a:pt x="1194" y="83"/>
                  <a:pt x="1214" y="62"/>
                </a:cubicBezTo>
                <a:cubicBezTo>
                  <a:pt x="1240" y="37"/>
                  <a:pt x="1240" y="37"/>
                  <a:pt x="1240" y="37"/>
                </a:cubicBezTo>
                <a:cubicBezTo>
                  <a:pt x="1250" y="26"/>
                  <a:pt x="1268" y="26"/>
                  <a:pt x="1279" y="37"/>
                </a:cubicBezTo>
                <a:cubicBezTo>
                  <a:pt x="1304" y="62"/>
                  <a:pt x="1304" y="62"/>
                  <a:pt x="1304" y="62"/>
                </a:cubicBezTo>
                <a:cubicBezTo>
                  <a:pt x="1324" y="83"/>
                  <a:pt x="1357" y="83"/>
                  <a:pt x="1377" y="62"/>
                </a:cubicBezTo>
                <a:cubicBezTo>
                  <a:pt x="1402" y="37"/>
                  <a:pt x="1402" y="37"/>
                  <a:pt x="1402" y="37"/>
                </a:cubicBezTo>
                <a:cubicBezTo>
                  <a:pt x="1407" y="32"/>
                  <a:pt x="1414" y="29"/>
                  <a:pt x="1422" y="29"/>
                </a:cubicBezTo>
                <a:cubicBezTo>
                  <a:pt x="1429" y="29"/>
                  <a:pt x="1436" y="32"/>
                  <a:pt x="1441" y="37"/>
                </a:cubicBezTo>
                <a:cubicBezTo>
                  <a:pt x="1467" y="62"/>
                  <a:pt x="1467" y="62"/>
                  <a:pt x="1467" y="62"/>
                </a:cubicBezTo>
                <a:cubicBezTo>
                  <a:pt x="1487" y="83"/>
                  <a:pt x="1519" y="83"/>
                  <a:pt x="1540" y="62"/>
                </a:cubicBezTo>
                <a:cubicBezTo>
                  <a:pt x="1565" y="37"/>
                  <a:pt x="1565" y="37"/>
                  <a:pt x="1565" y="37"/>
                </a:cubicBezTo>
                <a:cubicBezTo>
                  <a:pt x="1570" y="32"/>
                  <a:pt x="1577" y="29"/>
                  <a:pt x="1584" y="29"/>
                </a:cubicBezTo>
                <a:cubicBezTo>
                  <a:pt x="1592" y="29"/>
                  <a:pt x="1599" y="32"/>
                  <a:pt x="1604" y="37"/>
                </a:cubicBezTo>
                <a:cubicBezTo>
                  <a:pt x="1627" y="60"/>
                  <a:pt x="1627" y="60"/>
                  <a:pt x="1627" y="60"/>
                </a:cubicBezTo>
                <a:cubicBezTo>
                  <a:pt x="1627" y="26"/>
                  <a:pt x="1627" y="26"/>
                  <a:pt x="1627" y="26"/>
                </a:cubicBezTo>
                <a:cubicBezTo>
                  <a:pt x="1621" y="20"/>
                  <a:pt x="1621" y="20"/>
                  <a:pt x="1621" y="20"/>
                </a:cubicBezTo>
                <a:cubicBezTo>
                  <a:pt x="1611" y="11"/>
                  <a:pt x="1598" y="5"/>
                  <a:pt x="1584" y="5"/>
                </a:cubicBezTo>
                <a:close/>
              </a:path>
            </a:pathLst>
          </a:custGeom>
          <a:solidFill>
            <a:srgbClr xmlns:mc="http://schemas.openxmlformats.org/markup-compatibility/2006" xmlns:a14="http://schemas.microsoft.com/office/drawing/2010/main" val="000000" mc:Ignorable="a14" a14:legacySpreadsheetColorIndex="8"/>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91395" tIns="45699" rIns="91395" bIns="45699"/>
          <a:lstStyle/>
          <a:p>
            <a:endParaRPr lang="ja-JP" altLang="en-US"/>
          </a:p>
        </p:txBody>
      </p:sp>
      <p:sp>
        <p:nvSpPr>
          <p:cNvPr id="8"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21</a:t>
            </a:fld>
            <a:endParaRPr lang="en-US" altLang="ja-JP" dirty="0"/>
          </a:p>
        </p:txBody>
      </p:sp>
    </p:spTree>
    <p:extLst>
      <p:ext uri="{BB962C8B-B14F-4D97-AF65-F5344CB8AC3E}">
        <p14:creationId xmlns:p14="http://schemas.microsoft.com/office/powerpoint/2010/main" val="248714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62" y="1303641"/>
            <a:ext cx="1336258" cy="5103033"/>
          </a:xfrm>
          <a:prstGeom prst="rect">
            <a:avLst/>
          </a:prstGeom>
          <a:solidFill>
            <a:schemeClr val="bg1"/>
          </a:solidFill>
          <a:ln>
            <a:noFill/>
          </a:ln>
          <a:effec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965" y="1303639"/>
            <a:ext cx="1336721" cy="5104800"/>
          </a:xfrm>
          <a:prstGeom prst="rect">
            <a:avLst/>
          </a:prstGeom>
          <a:solidFill>
            <a:schemeClr val="bg1"/>
          </a:solidFill>
          <a:ln>
            <a:noFill/>
          </a:ln>
          <a:effectLst/>
        </p:spPr>
      </p:pic>
      <p:sp>
        <p:nvSpPr>
          <p:cNvPr id="7" name="AutoShape 6"/>
          <p:cNvSpPr>
            <a:spLocks noChangeArrowheads="1"/>
          </p:cNvSpPr>
          <p:nvPr/>
        </p:nvSpPr>
        <p:spPr bwMode="auto">
          <a:xfrm>
            <a:off x="108074" y="910033"/>
            <a:ext cx="2659372" cy="67387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spcAft>
                <a:spcPts val="600"/>
              </a:spcAft>
            </a:pPr>
            <a:r>
              <a:rPr lang="en-US" altLang="ja-JP" sz="2800" b="0" dirty="0">
                <a:latin typeface="ＤＦＧ平成丸ゴシック体W4" pitchFamily="50" charset="-128"/>
                <a:ea typeface="ＤＦＧ平成丸ゴシック体W4" pitchFamily="50" charset="-128"/>
              </a:rPr>
              <a:t>【</a:t>
            </a:r>
            <a:r>
              <a:rPr lang="ja-JP" altLang="en-US" sz="2800" b="0" dirty="0">
                <a:latin typeface="ＤＦＧ平成丸ゴシック体W4" pitchFamily="50" charset="-128"/>
                <a:ea typeface="ＤＦＧ平成丸ゴシック体W4" pitchFamily="50" charset="-128"/>
              </a:rPr>
              <a:t>理科②</a:t>
            </a:r>
            <a:r>
              <a:rPr lang="en-US" altLang="ja-JP" sz="2800" b="0" dirty="0">
                <a:latin typeface="ＤＦＧ平成丸ゴシック体W4" pitchFamily="50" charset="-128"/>
                <a:ea typeface="ＤＦＧ平成丸ゴシック体W4" pitchFamily="50" charset="-128"/>
              </a:rPr>
              <a:t>】</a:t>
            </a:r>
          </a:p>
        </p:txBody>
      </p:sp>
      <p:sp>
        <p:nvSpPr>
          <p:cNvPr id="8" name="AutoShape 6"/>
          <p:cNvSpPr>
            <a:spLocks noChangeArrowheads="1"/>
          </p:cNvSpPr>
          <p:nvPr/>
        </p:nvSpPr>
        <p:spPr bwMode="auto">
          <a:xfrm>
            <a:off x="252090" y="3096072"/>
            <a:ext cx="3816424" cy="116502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旧課程科目試験室では</a:t>
            </a:r>
            <a:endParaRPr lang="en-US" altLang="ja-JP" sz="2400" b="0" dirty="0">
              <a:latin typeface="ＤＦＧ平成丸ゴシック体W4" pitchFamily="50" charset="-128"/>
              <a:ea typeface="ＤＦＧ平成丸ゴシック体W4" pitchFamily="50" charset="-128"/>
            </a:endParaRPr>
          </a:p>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旧課程科目６科目を</a:t>
            </a:r>
            <a:r>
              <a:rPr lang="en-US" altLang="ja-JP" sz="2400" b="0" dirty="0">
                <a:latin typeface="ＤＦＧ平成丸ゴシック体W4" pitchFamily="50" charset="-128"/>
                <a:ea typeface="ＤＦＧ平成丸ゴシック体W4" pitchFamily="50" charset="-128"/>
              </a:rPr>
              <a:t>1</a:t>
            </a:r>
            <a:r>
              <a:rPr lang="ja-JP" altLang="en-US" sz="2400" b="0" dirty="0">
                <a:latin typeface="ＤＦＧ平成丸ゴシック体W4" pitchFamily="50" charset="-128"/>
                <a:ea typeface="ＤＦＧ平成丸ゴシック体W4" pitchFamily="50" charset="-128"/>
              </a:rPr>
              <a:t>冊に</a:t>
            </a:r>
            <a:endParaRPr lang="en-US" altLang="ja-JP" sz="2400" b="0" dirty="0">
              <a:latin typeface="ＤＦＧ平成丸ゴシック体W4" pitchFamily="50" charset="-128"/>
              <a:ea typeface="ＤＦＧ平成丸ゴシック体W4" pitchFamily="50" charset="-128"/>
            </a:endParaRPr>
          </a:p>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した問題冊子を配付します。</a:t>
            </a:r>
            <a:endParaRPr lang="en-US" altLang="ja-JP" sz="2400" b="0" dirty="0">
              <a:latin typeface="ＤＦＧ平成丸ゴシック体W4" pitchFamily="50" charset="-128"/>
              <a:ea typeface="ＤＦＧ平成丸ゴシック体W4" pitchFamily="50" charset="-128"/>
            </a:endParaRPr>
          </a:p>
          <a:p>
            <a:pPr fontAlgn="base">
              <a:spcBef>
                <a:spcPts val="600"/>
              </a:spcBef>
              <a:spcAft>
                <a:spcPts val="600"/>
              </a:spcAft>
            </a:pPr>
            <a:endParaRPr lang="en-US" altLang="ja-JP" sz="2400" b="0" dirty="0">
              <a:solidFill>
                <a:srgbClr val="FF0000"/>
              </a:solidFill>
              <a:latin typeface="ＤＦＧ平成丸ゴシック体W4" pitchFamily="50" charset="-128"/>
              <a:ea typeface="ＤＦＧ平成丸ゴシック体W4" pitchFamily="50" charset="-128"/>
            </a:endParaRPr>
          </a:p>
        </p:txBody>
      </p:sp>
      <p:sp>
        <p:nvSpPr>
          <p:cNvPr id="9"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22</a:t>
            </a:fld>
            <a:endParaRPr lang="en-US" altLang="ja-JP" dirty="0"/>
          </a:p>
        </p:txBody>
      </p:sp>
      <p:sp>
        <p:nvSpPr>
          <p:cNvPr id="10" name="AutoShape 6"/>
          <p:cNvSpPr>
            <a:spLocks noChangeArrowheads="1"/>
          </p:cNvSpPr>
          <p:nvPr/>
        </p:nvSpPr>
        <p:spPr bwMode="auto">
          <a:xfrm>
            <a:off x="4428559" y="788868"/>
            <a:ext cx="3330398" cy="45810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spcAft>
                <a:spcPts val="600"/>
              </a:spcAft>
            </a:pPr>
            <a:r>
              <a:rPr lang="ja-JP" altLang="en-US" sz="2200" b="0" dirty="0">
                <a:latin typeface="ＤＦＧ平成丸ゴシック体W4" pitchFamily="50" charset="-128"/>
                <a:ea typeface="ＤＦＧ平成丸ゴシック体W4" pitchFamily="50" charset="-128"/>
              </a:rPr>
              <a:t>解答用紙の解答科目欄</a:t>
            </a:r>
            <a:endParaRPr lang="en-US" altLang="ja-JP" sz="2200" b="0" dirty="0">
              <a:latin typeface="ＤＦＧ平成丸ゴシック体W4" pitchFamily="50" charset="-128"/>
              <a:ea typeface="ＤＦＧ平成丸ゴシック体W4" pitchFamily="50" charset="-128"/>
            </a:endParaRPr>
          </a:p>
        </p:txBody>
      </p:sp>
      <p:sp>
        <p:nvSpPr>
          <p:cNvPr id="11" name="AutoShape 6"/>
          <p:cNvSpPr>
            <a:spLocks noChangeArrowheads="1"/>
          </p:cNvSpPr>
          <p:nvPr/>
        </p:nvSpPr>
        <p:spPr bwMode="auto">
          <a:xfrm>
            <a:off x="252090" y="1622040"/>
            <a:ext cx="3816424" cy="116502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新課程科目試験室では</a:t>
            </a:r>
            <a:endParaRPr lang="en-US" altLang="ja-JP" sz="2400" b="0" dirty="0">
              <a:latin typeface="ＤＦＧ平成丸ゴシック体W4" pitchFamily="50" charset="-128"/>
              <a:ea typeface="ＤＦＧ平成丸ゴシック体W4" pitchFamily="50" charset="-128"/>
            </a:endParaRPr>
          </a:p>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新課程科目</a:t>
            </a:r>
            <a:r>
              <a:rPr lang="en-US" altLang="ja-JP" sz="2400" b="0" dirty="0">
                <a:latin typeface="ＤＦＧ平成丸ゴシック体W4" pitchFamily="50" charset="-128"/>
                <a:ea typeface="ＤＦＧ平成丸ゴシック体W4" pitchFamily="50" charset="-128"/>
              </a:rPr>
              <a:t>4</a:t>
            </a:r>
            <a:r>
              <a:rPr lang="ja-JP" altLang="en-US" sz="2400" b="0" dirty="0">
                <a:latin typeface="ＤＦＧ平成丸ゴシック体W4" pitchFamily="50" charset="-128"/>
                <a:ea typeface="ＤＦＧ平成丸ゴシック体W4" pitchFamily="50" charset="-128"/>
              </a:rPr>
              <a:t>科目を</a:t>
            </a:r>
            <a:r>
              <a:rPr lang="en-US" altLang="ja-JP" sz="2400" b="0" dirty="0">
                <a:latin typeface="ＤＦＧ平成丸ゴシック体W4" pitchFamily="50" charset="-128"/>
                <a:ea typeface="ＤＦＧ平成丸ゴシック体W4" pitchFamily="50" charset="-128"/>
              </a:rPr>
              <a:t>1</a:t>
            </a:r>
            <a:r>
              <a:rPr lang="ja-JP" altLang="en-US" sz="2400" b="0" dirty="0">
                <a:latin typeface="ＤＦＧ平成丸ゴシック体W4" pitchFamily="50" charset="-128"/>
                <a:ea typeface="ＤＦＧ平成丸ゴシック体W4" pitchFamily="50" charset="-128"/>
              </a:rPr>
              <a:t>冊に</a:t>
            </a:r>
            <a:endParaRPr lang="en-US" altLang="ja-JP" sz="2400" b="0" dirty="0">
              <a:latin typeface="ＤＦＧ平成丸ゴシック体W4" pitchFamily="50" charset="-128"/>
              <a:ea typeface="ＤＦＧ平成丸ゴシック体W4" pitchFamily="50" charset="-128"/>
            </a:endParaRPr>
          </a:p>
          <a:p>
            <a:pPr fontAlgn="base">
              <a:spcBef>
                <a:spcPts val="0"/>
              </a:spcBef>
              <a:spcAft>
                <a:spcPts val="0"/>
              </a:spcAft>
            </a:pPr>
            <a:r>
              <a:rPr lang="ja-JP" altLang="en-US" sz="2400" b="0" dirty="0">
                <a:latin typeface="ＤＦＧ平成丸ゴシック体W4" pitchFamily="50" charset="-128"/>
                <a:ea typeface="ＤＦＧ平成丸ゴシック体W4" pitchFamily="50" charset="-128"/>
              </a:rPr>
              <a:t>　した問題冊子を配付します。</a:t>
            </a:r>
            <a:endParaRPr lang="en-US" altLang="ja-JP" sz="2400" b="0" dirty="0">
              <a:latin typeface="ＤＦＧ平成丸ゴシック体W4" pitchFamily="50" charset="-128"/>
              <a:ea typeface="ＤＦＧ平成丸ゴシック体W4" pitchFamily="50" charset="-128"/>
            </a:endParaRPr>
          </a:p>
          <a:p>
            <a:pPr fontAlgn="base">
              <a:spcBef>
                <a:spcPts val="600"/>
              </a:spcBef>
              <a:spcAft>
                <a:spcPts val="600"/>
              </a:spcAft>
            </a:pPr>
            <a:endParaRPr lang="en-US" altLang="ja-JP" sz="2400" b="0" dirty="0">
              <a:latin typeface="ＤＦＧ平成丸ゴシック体W4" pitchFamily="50" charset="-128"/>
              <a:ea typeface="ＤＦＧ平成丸ゴシック体W4" pitchFamily="50" charset="-128"/>
            </a:endParaRPr>
          </a:p>
        </p:txBody>
      </p:sp>
      <p:sp>
        <p:nvSpPr>
          <p:cNvPr id="12" name="AutoShape 6"/>
          <p:cNvSpPr>
            <a:spLocks noChangeArrowheads="1"/>
          </p:cNvSpPr>
          <p:nvPr/>
        </p:nvSpPr>
        <p:spPr bwMode="auto">
          <a:xfrm>
            <a:off x="252090" y="4536231"/>
            <a:ext cx="3991870" cy="116502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0"/>
              </a:spcBef>
              <a:spcAft>
                <a:spcPts val="0"/>
              </a:spcAft>
            </a:pPr>
            <a:r>
              <a:rPr lang="ja-JP" altLang="en-US" sz="2400" b="0" dirty="0">
                <a:solidFill>
                  <a:srgbClr val="FF0000"/>
                </a:solidFill>
                <a:latin typeface="ＤＦＧ平成丸ゴシック体W4" pitchFamily="50" charset="-128"/>
                <a:ea typeface="ＤＦＧ平成丸ゴシック体W4" pitchFamily="50" charset="-128"/>
              </a:rPr>
              <a:t>○　解答科目欄に正しくマー</a:t>
            </a:r>
            <a:r>
              <a:rPr lang="en-US" altLang="ja-JP" sz="2400" b="0" dirty="0">
                <a:solidFill>
                  <a:srgbClr val="FF0000"/>
                </a:solidFill>
                <a:latin typeface="ＤＦＧ平成丸ゴシック体W4" pitchFamily="50" charset="-128"/>
                <a:ea typeface="ＤＦＧ平成丸ゴシック体W4" pitchFamily="50" charset="-128"/>
              </a:rPr>
              <a:t/>
            </a:r>
            <a:br>
              <a:rPr lang="en-US" altLang="ja-JP" sz="2400" b="0" dirty="0">
                <a:solidFill>
                  <a:srgbClr val="FF0000"/>
                </a:solidFill>
                <a:latin typeface="ＤＦＧ平成丸ゴシック体W4" pitchFamily="50" charset="-128"/>
                <a:ea typeface="ＤＦＧ平成丸ゴシック体W4" pitchFamily="50" charset="-128"/>
              </a:rPr>
            </a:br>
            <a:r>
              <a:rPr lang="ja-JP" altLang="en-US" sz="2400" b="0" dirty="0">
                <a:solidFill>
                  <a:srgbClr val="FF0000"/>
                </a:solidFill>
                <a:latin typeface="ＤＦＧ平成丸ゴシック体W4" pitchFamily="50" charset="-128"/>
                <a:ea typeface="ＤＦＧ平成丸ゴシック体W4" pitchFamily="50" charset="-128"/>
              </a:rPr>
              <a:t>　</a:t>
            </a:r>
            <a:r>
              <a:rPr lang="ja-JP" altLang="en-US" sz="2400" b="0" dirty="0" err="1">
                <a:solidFill>
                  <a:srgbClr val="FF0000"/>
                </a:solidFill>
                <a:latin typeface="ＤＦＧ平成丸ゴシック体W4" pitchFamily="50" charset="-128"/>
                <a:ea typeface="ＤＦＧ平成丸ゴシック体W4" pitchFamily="50" charset="-128"/>
              </a:rPr>
              <a:t>クしないと</a:t>
            </a:r>
            <a:r>
              <a:rPr lang="ja-JP" altLang="en-US" sz="2400" b="0" dirty="0">
                <a:solidFill>
                  <a:srgbClr val="FF0000"/>
                </a:solidFill>
                <a:latin typeface="ＤＦＧ平成丸ゴシック体W4" pitchFamily="50" charset="-128"/>
                <a:ea typeface="ＤＦＧ平成丸ゴシック体W4" pitchFamily="50" charset="-128"/>
              </a:rPr>
              <a:t>０点となることが</a:t>
            </a:r>
            <a:r>
              <a:rPr lang="en-US" altLang="ja-JP" sz="2400" b="0" dirty="0">
                <a:solidFill>
                  <a:srgbClr val="FF0000"/>
                </a:solidFill>
                <a:latin typeface="ＤＦＧ平成丸ゴシック体W4" pitchFamily="50" charset="-128"/>
                <a:ea typeface="ＤＦＧ平成丸ゴシック体W4" pitchFamily="50" charset="-128"/>
              </a:rPr>
              <a:t/>
            </a:r>
            <a:br>
              <a:rPr lang="en-US" altLang="ja-JP" sz="2400" b="0" dirty="0">
                <a:solidFill>
                  <a:srgbClr val="FF0000"/>
                </a:solidFill>
                <a:latin typeface="ＤＦＧ平成丸ゴシック体W4" pitchFamily="50" charset="-128"/>
                <a:ea typeface="ＤＦＧ平成丸ゴシック体W4" pitchFamily="50" charset="-128"/>
              </a:rPr>
            </a:br>
            <a:r>
              <a:rPr lang="ja-JP" altLang="en-US" sz="2400" b="0" dirty="0">
                <a:solidFill>
                  <a:srgbClr val="FF0000"/>
                </a:solidFill>
                <a:latin typeface="ＤＦＧ平成丸ゴシック体W4" pitchFamily="50" charset="-128"/>
                <a:ea typeface="ＤＦＧ平成丸ゴシック体W4" pitchFamily="50" charset="-128"/>
              </a:rPr>
              <a:t>　あります。</a:t>
            </a:r>
            <a:endParaRPr lang="en-US" altLang="ja-JP" sz="2400" b="0" dirty="0">
              <a:solidFill>
                <a:srgbClr val="FF0000"/>
              </a:solidFill>
              <a:latin typeface="ＤＦＧ平成丸ゴシック体W4" pitchFamily="50" charset="-128"/>
              <a:ea typeface="ＤＦＧ平成丸ゴシック体W4" pitchFamily="50" charset="-128"/>
            </a:endParaRPr>
          </a:p>
        </p:txBody>
      </p:sp>
    </p:spTree>
    <p:extLst>
      <p:ext uri="{BB962C8B-B14F-4D97-AF65-F5344CB8AC3E}">
        <p14:creationId xmlns:p14="http://schemas.microsoft.com/office/powerpoint/2010/main" val="2995283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Grp="1" noChangeArrowheads="1"/>
          </p:cNvSpPr>
          <p:nvPr>
            <p:ph type="ctrTitle"/>
          </p:nvPr>
        </p:nvSpPr>
        <p:spPr>
          <a:xfrm>
            <a:off x="389356" y="1062780"/>
            <a:ext cx="8293224" cy="708394"/>
          </a:xfrm>
        </p:spPr>
        <p:txBody>
          <a:bodyPr/>
          <a:lstStyle/>
          <a:p>
            <a:pPr eaLnBrk="1" hangingPunct="1"/>
            <a:r>
              <a:rPr lang="ja-JP" altLang="en-US" dirty="0" smtClean="0"/>
              <a:t>受 験 案 内</a:t>
            </a:r>
          </a:p>
        </p:txBody>
      </p:sp>
      <p:sp>
        <p:nvSpPr>
          <p:cNvPr id="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23</a:t>
            </a:fld>
            <a:endParaRPr lang="en-US" altLang="ja-JP">
              <a:solidFill>
                <a:srgbClr val="000000"/>
              </a:solidFill>
            </a:endParaRPr>
          </a:p>
        </p:txBody>
      </p:sp>
      <p:sp>
        <p:nvSpPr>
          <p:cNvPr id="2051" name="Rectangle 14"/>
          <p:cNvSpPr>
            <a:spLocks noChangeArrowheads="1"/>
          </p:cNvSpPr>
          <p:nvPr/>
        </p:nvSpPr>
        <p:spPr bwMode="auto">
          <a:xfrm>
            <a:off x="1664271" y="4056585"/>
            <a:ext cx="4678710" cy="64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b"/>
          <a:lstStyle/>
          <a:p>
            <a:pPr algn="ctr" fontAlgn="base"/>
            <a:r>
              <a:rPr lang="ja-JP" altLang="en-US" sz="3900" b="0" dirty="0">
                <a:solidFill>
                  <a:srgbClr val="000000"/>
                </a:solidFill>
              </a:rPr>
              <a:t>資料</a:t>
            </a:r>
            <a:r>
              <a:rPr lang="en-US" altLang="ja-JP" sz="3900" b="0" dirty="0">
                <a:solidFill>
                  <a:srgbClr val="000000"/>
                </a:solidFill>
              </a:rPr>
              <a:t>4</a:t>
            </a:r>
            <a:endParaRPr lang="ja-JP" altLang="en-US" sz="3900" b="0" dirty="0">
              <a:solidFill>
                <a:srgbClr val="000000"/>
              </a:solidFill>
              <a:latin typeface="ＭＳ Ｐゴシック"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796935747"/>
              </p:ext>
            </p:extLst>
          </p:nvPr>
        </p:nvGraphicFramePr>
        <p:xfrm>
          <a:off x="5501329" y="2136526"/>
          <a:ext cx="2826915" cy="3840104"/>
        </p:xfrm>
        <a:graphic>
          <a:graphicData uri="http://schemas.openxmlformats.org/presentationml/2006/ole">
            <mc:AlternateContent xmlns:mc="http://schemas.openxmlformats.org/markup-compatibility/2006">
              <mc:Choice xmlns:v="urn:schemas-microsoft-com:vml" Requires="v">
                <p:oleObj spid="_x0000_s2059" name="Acrobat Document" r:id="rId4" imgW="7128720" imgH="10094040" progId="AcroExch.Document.7">
                  <p:embed/>
                </p:oleObj>
              </mc:Choice>
              <mc:Fallback>
                <p:oleObj name="Acrobat Document" r:id="rId4" imgW="7128720" imgH="1009404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329" y="2136526"/>
                        <a:ext cx="2826915" cy="3840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54496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597562" y="1879269"/>
            <a:ext cx="7769315" cy="347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2700" b="0" dirty="0">
                <a:solidFill>
                  <a:srgbClr val="000000"/>
                </a:solidFill>
              </a:rPr>
              <a:t>●学習指導要領の改訂に対応した出題科目</a:t>
            </a:r>
            <a:endParaRPr lang="en-US" altLang="ja-JP" sz="2700" b="0" dirty="0">
              <a:solidFill>
                <a:srgbClr val="000000"/>
              </a:solidFill>
            </a:endParaRPr>
          </a:p>
          <a:p>
            <a:pPr marL="331535" indent="-331535" fontAlgn="base">
              <a:lnSpc>
                <a:spcPct val="95000"/>
              </a:lnSpc>
              <a:spcBef>
                <a:spcPct val="50000"/>
              </a:spcBef>
            </a:pPr>
            <a:r>
              <a:rPr lang="ja-JP" altLang="en-US" sz="2700" b="0" dirty="0">
                <a:solidFill>
                  <a:srgbClr val="000000"/>
                </a:solidFill>
              </a:rPr>
              <a:t>●新教育課程履修者と旧教育課程履修者</a:t>
            </a:r>
            <a:endParaRPr lang="en-US" altLang="ja-JP" sz="2700" b="0" dirty="0">
              <a:solidFill>
                <a:srgbClr val="000000"/>
              </a:solidFill>
            </a:endParaRPr>
          </a:p>
          <a:p>
            <a:pPr marL="331535" indent="-331535" fontAlgn="base">
              <a:lnSpc>
                <a:spcPct val="95000"/>
              </a:lnSpc>
              <a:spcBef>
                <a:spcPct val="50000"/>
              </a:spcBef>
            </a:pPr>
            <a:r>
              <a:rPr lang="ja-JP" altLang="en-US" sz="2700" b="0" dirty="0">
                <a:solidFill>
                  <a:srgbClr val="000000"/>
                </a:solidFill>
              </a:rPr>
              <a:t>●時間割</a:t>
            </a:r>
            <a:endParaRPr lang="en-US" altLang="ja-JP" sz="2700" b="0" dirty="0">
              <a:solidFill>
                <a:srgbClr val="000000"/>
              </a:solidFill>
            </a:endParaRPr>
          </a:p>
          <a:p>
            <a:pPr marL="331535" indent="-331535" fontAlgn="base">
              <a:lnSpc>
                <a:spcPct val="95000"/>
              </a:lnSpc>
              <a:spcBef>
                <a:spcPct val="50000"/>
              </a:spcBef>
            </a:pPr>
            <a:r>
              <a:rPr lang="ja-JP" altLang="en-US" sz="2700" b="0" dirty="0">
                <a:solidFill>
                  <a:srgbClr val="000000"/>
                </a:solidFill>
              </a:rPr>
              <a:t>●数学の登録方法及び試験実施方法</a:t>
            </a:r>
            <a:endParaRPr lang="en-US" altLang="ja-JP" sz="2700" b="0" dirty="0">
              <a:solidFill>
                <a:srgbClr val="000000"/>
              </a:solidFill>
            </a:endParaRPr>
          </a:p>
          <a:p>
            <a:pPr marL="331535" indent="-331535" fontAlgn="base">
              <a:lnSpc>
                <a:spcPct val="95000"/>
              </a:lnSpc>
              <a:spcBef>
                <a:spcPct val="50000"/>
              </a:spcBef>
            </a:pPr>
            <a:r>
              <a:rPr lang="ja-JP" altLang="en-US" sz="2700" b="0" dirty="0">
                <a:solidFill>
                  <a:srgbClr val="000000"/>
                </a:solidFill>
              </a:rPr>
              <a:t>●理科の登録方法及び試験実施方法</a:t>
            </a:r>
            <a:endParaRPr lang="en-US" altLang="ja-JP" sz="2700" b="0" dirty="0">
              <a:solidFill>
                <a:srgbClr val="000000"/>
              </a:solidFill>
            </a:endParaRPr>
          </a:p>
          <a:p>
            <a:pPr marL="331535" indent="-331535" fontAlgn="base">
              <a:lnSpc>
                <a:spcPct val="95000"/>
              </a:lnSpc>
              <a:spcBef>
                <a:spcPct val="50000"/>
              </a:spcBef>
            </a:pPr>
            <a:r>
              <a:rPr lang="ja-JP" altLang="en-US" sz="2700" b="0" dirty="0">
                <a:solidFill>
                  <a:srgbClr val="000000"/>
                </a:solidFill>
              </a:rPr>
              <a:t>●リスニングの</a:t>
            </a:r>
            <a:r>
              <a:rPr lang="en-US" altLang="ja-JP" sz="2700" b="0" dirty="0">
                <a:solidFill>
                  <a:srgbClr val="000000"/>
                </a:solidFill>
              </a:rPr>
              <a:t>IC</a:t>
            </a:r>
            <a:r>
              <a:rPr lang="ja-JP" altLang="en-US" sz="2700" b="0" dirty="0">
                <a:solidFill>
                  <a:srgbClr val="000000"/>
                </a:solidFill>
              </a:rPr>
              <a:t>プレーヤー</a:t>
            </a:r>
          </a:p>
        </p:txBody>
      </p:sp>
      <p:sp>
        <p:nvSpPr>
          <p:cNvPr id="11268" name="Rectangle 5"/>
          <p:cNvSpPr>
            <a:spLocks noChangeArrowheads="1"/>
          </p:cNvSpPr>
          <p:nvPr/>
        </p:nvSpPr>
        <p:spPr bwMode="auto">
          <a:xfrm>
            <a:off x="502339" y="961225"/>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１　平成</a:t>
            </a:r>
            <a:r>
              <a:rPr lang="en-US" altLang="ja-JP" sz="3100" dirty="0">
                <a:solidFill>
                  <a:srgbClr val="000000"/>
                </a:solidFill>
                <a:latin typeface="ＭＳ Ｐゴシック"/>
                <a:ea typeface="ＭＳ Ｐゴシック"/>
              </a:rPr>
              <a:t>27</a:t>
            </a:r>
            <a:r>
              <a:rPr lang="ja-JP" altLang="en-US" sz="3100" dirty="0">
                <a:solidFill>
                  <a:srgbClr val="000000"/>
                </a:solidFill>
                <a:latin typeface="ＭＳ Ｐゴシック"/>
                <a:ea typeface="ＭＳ Ｐゴシック"/>
              </a:rPr>
              <a:t>年度センター試験の主な変更点</a:t>
            </a:r>
          </a:p>
        </p:txBody>
      </p:sp>
      <p:sp>
        <p:nvSpPr>
          <p:cNvPr id="10" name="Rectangle 15"/>
          <p:cNvSpPr>
            <a:spLocks noChangeArrowheads="1"/>
          </p:cNvSpPr>
          <p:nvPr/>
        </p:nvSpPr>
        <p:spPr bwMode="auto">
          <a:xfrm>
            <a:off x="1169074"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a:t>
            </a:r>
            <a:endParaRPr lang="ja-JP" altLang="en-US" sz="2500" dirty="0">
              <a:solidFill>
                <a:srgbClr val="0033CC"/>
              </a:solidFill>
            </a:endParaRPr>
          </a:p>
        </p:txBody>
      </p:sp>
      <p:sp>
        <p:nvSpPr>
          <p:cNvPr id="13" name="テキスト ボックス 12"/>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
        <p:nvSpPr>
          <p:cNvPr id="8"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24</a:t>
            </a:fld>
            <a:endParaRPr lang="en-US" altLang="ja-JP">
              <a:solidFill>
                <a:srgbClr val="000000"/>
              </a:solidFill>
            </a:endParaRPr>
          </a:p>
        </p:txBody>
      </p:sp>
    </p:spTree>
    <p:extLst>
      <p:ext uri="{BB962C8B-B14F-4D97-AF65-F5344CB8AC3E}">
        <p14:creationId xmlns:p14="http://schemas.microsoft.com/office/powerpoint/2010/main" val="4163329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597563" y="3083344"/>
            <a:ext cx="7769315" cy="10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3100" dirty="0">
                <a:solidFill>
                  <a:srgbClr val="FF0000"/>
                </a:solidFill>
              </a:rPr>
              <a:t>　</a:t>
            </a:r>
            <a:r>
              <a:rPr lang="ja-JP" altLang="en-US" sz="2300" b="0" dirty="0">
                <a:solidFill>
                  <a:srgbClr val="000000"/>
                </a:solidFill>
              </a:rPr>
              <a:t>●検定料等払込み</a:t>
            </a:r>
          </a:p>
          <a:p>
            <a:pPr marL="331535" indent="-331535" fontAlgn="base">
              <a:lnSpc>
                <a:spcPct val="95000"/>
              </a:lnSpc>
              <a:spcBef>
                <a:spcPct val="50000"/>
              </a:spcBef>
            </a:pPr>
            <a:r>
              <a:rPr lang="ja-JP" altLang="en-US" sz="2300" b="0" dirty="0">
                <a:solidFill>
                  <a:srgbClr val="000000"/>
                </a:solidFill>
              </a:rPr>
              <a:t>　　　　</a:t>
            </a:r>
            <a:r>
              <a:rPr lang="en-US" altLang="ja-JP" sz="2300" b="0" dirty="0">
                <a:solidFill>
                  <a:srgbClr val="000000"/>
                </a:solidFill>
              </a:rPr>
              <a:t>9</a:t>
            </a:r>
            <a:r>
              <a:rPr lang="ja-JP" altLang="en-US" sz="2300" b="0" dirty="0">
                <a:solidFill>
                  <a:srgbClr val="000000"/>
                </a:solidFill>
              </a:rPr>
              <a:t>月</a:t>
            </a:r>
            <a:r>
              <a:rPr lang="en-US" altLang="ja-JP" sz="2300" b="0" dirty="0">
                <a:solidFill>
                  <a:srgbClr val="000000"/>
                </a:solidFill>
              </a:rPr>
              <a:t>1</a:t>
            </a:r>
            <a:r>
              <a:rPr lang="ja-JP" altLang="en-US" sz="2300" b="0" dirty="0">
                <a:solidFill>
                  <a:srgbClr val="000000"/>
                </a:solidFill>
              </a:rPr>
              <a:t>日（月）～</a:t>
            </a:r>
            <a:r>
              <a:rPr lang="en-US" altLang="ja-JP" sz="2300" b="0" dirty="0">
                <a:solidFill>
                  <a:srgbClr val="000000"/>
                </a:solidFill>
              </a:rPr>
              <a:t>10</a:t>
            </a:r>
            <a:r>
              <a:rPr lang="ja-JP" altLang="en-US" sz="2300" b="0" dirty="0">
                <a:solidFill>
                  <a:srgbClr val="000000"/>
                </a:solidFill>
              </a:rPr>
              <a:t>月</a:t>
            </a:r>
            <a:r>
              <a:rPr lang="en-US" altLang="ja-JP" sz="2300" b="0" dirty="0">
                <a:solidFill>
                  <a:srgbClr val="000000"/>
                </a:solidFill>
              </a:rPr>
              <a:t>9</a:t>
            </a:r>
            <a:r>
              <a:rPr lang="ja-JP" altLang="en-US" sz="2300" b="0" dirty="0">
                <a:solidFill>
                  <a:srgbClr val="000000"/>
                </a:solidFill>
              </a:rPr>
              <a:t>日（木）</a:t>
            </a:r>
            <a:endParaRPr lang="en-US" altLang="ja-JP" sz="2300" b="0" dirty="0">
              <a:solidFill>
                <a:srgbClr val="000000"/>
              </a:solidFill>
            </a:endParaRPr>
          </a:p>
        </p:txBody>
      </p:sp>
      <p:sp>
        <p:nvSpPr>
          <p:cNvPr id="11268" name="Rectangle 5"/>
          <p:cNvSpPr>
            <a:spLocks noChangeArrowheads="1"/>
          </p:cNvSpPr>
          <p:nvPr/>
        </p:nvSpPr>
        <p:spPr bwMode="auto">
          <a:xfrm>
            <a:off x="502339" y="904883"/>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２　平成</a:t>
            </a:r>
            <a:r>
              <a:rPr lang="en-US" altLang="ja-JP" sz="3100" dirty="0">
                <a:solidFill>
                  <a:srgbClr val="000000"/>
                </a:solidFill>
                <a:latin typeface="ＭＳ Ｐゴシック"/>
                <a:ea typeface="ＭＳ Ｐゴシック"/>
              </a:rPr>
              <a:t>27</a:t>
            </a:r>
            <a:r>
              <a:rPr lang="ja-JP" altLang="en-US" sz="3100" dirty="0">
                <a:solidFill>
                  <a:srgbClr val="000000"/>
                </a:solidFill>
                <a:latin typeface="ＭＳ Ｐゴシック"/>
                <a:ea typeface="ＭＳ Ｐゴシック"/>
              </a:rPr>
              <a:t>年度センター試験実施日程</a:t>
            </a:r>
          </a:p>
        </p:txBody>
      </p:sp>
      <p:sp>
        <p:nvSpPr>
          <p:cNvPr id="11" name="Rectangle 4"/>
          <p:cNvSpPr>
            <a:spLocks noChangeArrowheads="1"/>
          </p:cNvSpPr>
          <p:nvPr/>
        </p:nvSpPr>
        <p:spPr bwMode="auto">
          <a:xfrm>
            <a:off x="606783" y="4124619"/>
            <a:ext cx="7808334" cy="148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3100" dirty="0">
                <a:solidFill>
                  <a:srgbClr val="000000"/>
                </a:solidFill>
              </a:rPr>
              <a:t>　</a:t>
            </a:r>
            <a:r>
              <a:rPr lang="ja-JP" altLang="en-US" sz="2300" b="0" dirty="0">
                <a:solidFill>
                  <a:srgbClr val="000000"/>
                </a:solidFill>
              </a:rPr>
              <a:t>●受験上の配慮の申請（希望者のみ）</a:t>
            </a:r>
          </a:p>
          <a:p>
            <a:pPr marL="331535" indent="-331535" fontAlgn="base">
              <a:lnSpc>
                <a:spcPct val="95000"/>
              </a:lnSpc>
              <a:spcBef>
                <a:spcPct val="50000"/>
              </a:spcBef>
            </a:pPr>
            <a:r>
              <a:rPr lang="ja-JP" altLang="en-US" sz="2300" b="0" dirty="0">
                <a:solidFill>
                  <a:srgbClr val="000000"/>
                </a:solidFill>
              </a:rPr>
              <a:t>　　　　</a:t>
            </a:r>
            <a:r>
              <a:rPr lang="en-US" altLang="ja-JP" sz="2300" b="0" dirty="0">
                <a:solidFill>
                  <a:srgbClr val="000000"/>
                </a:solidFill>
              </a:rPr>
              <a:t>8</a:t>
            </a:r>
            <a:r>
              <a:rPr lang="ja-JP" altLang="en-US" sz="2300" b="0" dirty="0">
                <a:solidFill>
                  <a:srgbClr val="000000"/>
                </a:solidFill>
              </a:rPr>
              <a:t>月</a:t>
            </a:r>
            <a:r>
              <a:rPr lang="en-US" altLang="ja-JP" sz="2300" b="0" dirty="0">
                <a:solidFill>
                  <a:srgbClr val="000000"/>
                </a:solidFill>
              </a:rPr>
              <a:t>1</a:t>
            </a:r>
            <a:r>
              <a:rPr lang="ja-JP" altLang="en-US" sz="2300" b="0" dirty="0">
                <a:solidFill>
                  <a:srgbClr val="000000"/>
                </a:solidFill>
              </a:rPr>
              <a:t>日（金）～</a:t>
            </a:r>
            <a:r>
              <a:rPr lang="en-US" altLang="ja-JP" sz="2300" b="0" dirty="0">
                <a:solidFill>
                  <a:srgbClr val="000000"/>
                </a:solidFill>
              </a:rPr>
              <a:t>10</a:t>
            </a:r>
            <a:r>
              <a:rPr lang="ja-JP" altLang="en-US" sz="2300" b="0" dirty="0">
                <a:solidFill>
                  <a:srgbClr val="000000"/>
                </a:solidFill>
              </a:rPr>
              <a:t>月</a:t>
            </a:r>
            <a:r>
              <a:rPr lang="en-US" altLang="ja-JP" sz="2300" b="0" dirty="0">
                <a:solidFill>
                  <a:srgbClr val="000000"/>
                </a:solidFill>
              </a:rPr>
              <a:t>9</a:t>
            </a:r>
            <a:r>
              <a:rPr lang="ja-JP" altLang="en-US" sz="2300" b="0" dirty="0">
                <a:solidFill>
                  <a:srgbClr val="000000"/>
                </a:solidFill>
              </a:rPr>
              <a:t>日（木）</a:t>
            </a:r>
            <a:endParaRPr lang="en-US" altLang="ja-JP" sz="2300" b="0" dirty="0">
              <a:solidFill>
                <a:srgbClr val="000000"/>
              </a:solidFill>
            </a:endParaRPr>
          </a:p>
          <a:p>
            <a:pPr marL="331535" indent="-331535" fontAlgn="base">
              <a:lnSpc>
                <a:spcPct val="95000"/>
              </a:lnSpc>
              <a:spcBef>
                <a:spcPct val="50000"/>
              </a:spcBef>
            </a:pPr>
            <a:r>
              <a:rPr lang="ja-JP" altLang="en-US" sz="2300" b="0" dirty="0">
                <a:solidFill>
                  <a:srgbClr val="000000"/>
                </a:solidFill>
              </a:rPr>
              <a:t>　　　　（出願前申請期間　　</a:t>
            </a:r>
            <a:r>
              <a:rPr lang="en-US" altLang="ja-JP" sz="2300" b="0" dirty="0">
                <a:solidFill>
                  <a:srgbClr val="000000"/>
                </a:solidFill>
              </a:rPr>
              <a:t>8</a:t>
            </a:r>
            <a:r>
              <a:rPr lang="ja-JP" altLang="en-US" sz="2300" b="0" dirty="0">
                <a:solidFill>
                  <a:srgbClr val="000000"/>
                </a:solidFill>
              </a:rPr>
              <a:t>月</a:t>
            </a:r>
            <a:r>
              <a:rPr lang="en-US" altLang="ja-JP" sz="2300" b="0" dirty="0">
                <a:solidFill>
                  <a:srgbClr val="000000"/>
                </a:solidFill>
              </a:rPr>
              <a:t>1</a:t>
            </a:r>
            <a:r>
              <a:rPr lang="ja-JP" altLang="en-US" sz="2300" b="0" dirty="0">
                <a:solidFill>
                  <a:srgbClr val="000000"/>
                </a:solidFill>
              </a:rPr>
              <a:t>日（金）～</a:t>
            </a:r>
            <a:r>
              <a:rPr lang="en-US" altLang="ja-JP" sz="2300" b="0" dirty="0">
                <a:solidFill>
                  <a:srgbClr val="000000"/>
                </a:solidFill>
              </a:rPr>
              <a:t>9</a:t>
            </a:r>
            <a:r>
              <a:rPr lang="ja-JP" altLang="en-US" sz="2300" b="0" dirty="0">
                <a:solidFill>
                  <a:srgbClr val="000000"/>
                </a:solidFill>
              </a:rPr>
              <a:t>月</a:t>
            </a:r>
            <a:r>
              <a:rPr lang="en-US" altLang="ja-JP" sz="2300" b="0" dirty="0">
                <a:solidFill>
                  <a:srgbClr val="000000"/>
                </a:solidFill>
              </a:rPr>
              <a:t>26</a:t>
            </a:r>
            <a:r>
              <a:rPr lang="ja-JP" altLang="en-US" sz="2300" b="0" dirty="0">
                <a:solidFill>
                  <a:srgbClr val="000000"/>
                </a:solidFill>
              </a:rPr>
              <a:t>日（金））</a:t>
            </a:r>
            <a:endParaRPr lang="en-US" altLang="ja-JP" sz="2300" b="0" dirty="0">
              <a:solidFill>
                <a:srgbClr val="000000"/>
              </a:solidFill>
            </a:endParaRPr>
          </a:p>
        </p:txBody>
      </p:sp>
      <p:sp>
        <p:nvSpPr>
          <p:cNvPr id="14" name="Rectangle 5"/>
          <p:cNvSpPr>
            <a:spLocks noChangeArrowheads="1"/>
          </p:cNvSpPr>
          <p:nvPr/>
        </p:nvSpPr>
        <p:spPr bwMode="auto">
          <a:xfrm>
            <a:off x="578615" y="1675147"/>
            <a:ext cx="7807200" cy="1239773"/>
          </a:xfrm>
          <a:prstGeom prst="rect">
            <a:avLst/>
          </a:prstGeom>
          <a:noFill/>
          <a:ln w="2857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5" name="Rectangle 4"/>
          <p:cNvSpPr>
            <a:spLocks noChangeArrowheads="1"/>
          </p:cNvSpPr>
          <p:nvPr/>
        </p:nvSpPr>
        <p:spPr bwMode="auto">
          <a:xfrm>
            <a:off x="389356" y="1708028"/>
            <a:ext cx="8222414" cy="120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3100" dirty="0">
                <a:solidFill>
                  <a:srgbClr val="000000"/>
                </a:solidFill>
              </a:rPr>
              <a:t>　●出願</a:t>
            </a:r>
          </a:p>
          <a:p>
            <a:pPr marL="331535" indent="-331535" fontAlgn="base">
              <a:lnSpc>
                <a:spcPct val="95000"/>
              </a:lnSpc>
              <a:spcBef>
                <a:spcPct val="50000"/>
              </a:spcBef>
            </a:pPr>
            <a:r>
              <a:rPr lang="ja-JP" altLang="en-US" sz="3100" dirty="0">
                <a:solidFill>
                  <a:srgbClr val="000000"/>
                </a:solidFill>
              </a:rPr>
              <a:t>　　　</a:t>
            </a:r>
            <a:r>
              <a:rPr lang="en-US" altLang="ja-JP" sz="3100" dirty="0">
                <a:solidFill>
                  <a:srgbClr val="000000"/>
                </a:solidFill>
              </a:rPr>
              <a:t>9</a:t>
            </a:r>
            <a:r>
              <a:rPr lang="ja-JP" altLang="en-US" sz="3100" dirty="0">
                <a:solidFill>
                  <a:srgbClr val="000000"/>
                </a:solidFill>
              </a:rPr>
              <a:t>月</a:t>
            </a:r>
            <a:r>
              <a:rPr lang="en-US" altLang="ja-JP" sz="3100" dirty="0">
                <a:solidFill>
                  <a:srgbClr val="000000"/>
                </a:solidFill>
              </a:rPr>
              <a:t>29</a:t>
            </a:r>
            <a:r>
              <a:rPr lang="ja-JP" altLang="en-US" sz="3100" dirty="0">
                <a:solidFill>
                  <a:srgbClr val="000000"/>
                </a:solidFill>
              </a:rPr>
              <a:t>日（月）～</a:t>
            </a:r>
            <a:r>
              <a:rPr lang="en-US" altLang="ja-JP" sz="3100" dirty="0">
                <a:solidFill>
                  <a:srgbClr val="000000"/>
                </a:solidFill>
              </a:rPr>
              <a:t>10</a:t>
            </a:r>
            <a:r>
              <a:rPr lang="ja-JP" altLang="en-US" sz="3100" dirty="0">
                <a:solidFill>
                  <a:srgbClr val="000000"/>
                </a:solidFill>
              </a:rPr>
              <a:t>月</a:t>
            </a:r>
            <a:r>
              <a:rPr lang="en-US" altLang="ja-JP" sz="3100" dirty="0">
                <a:solidFill>
                  <a:srgbClr val="000000"/>
                </a:solidFill>
              </a:rPr>
              <a:t>9</a:t>
            </a:r>
            <a:r>
              <a:rPr lang="ja-JP" altLang="en-US" sz="3100" dirty="0">
                <a:solidFill>
                  <a:srgbClr val="000000"/>
                </a:solidFill>
              </a:rPr>
              <a:t>日（木）（消印有効）</a:t>
            </a:r>
            <a:endParaRPr lang="en-US" altLang="ja-JP" sz="3100" dirty="0">
              <a:solidFill>
                <a:srgbClr val="000000"/>
              </a:solidFill>
            </a:endParaRPr>
          </a:p>
        </p:txBody>
      </p:sp>
      <p:sp>
        <p:nvSpPr>
          <p:cNvPr id="8" name="Rectangle 15"/>
          <p:cNvSpPr>
            <a:spLocks noChangeArrowheads="1"/>
          </p:cNvSpPr>
          <p:nvPr/>
        </p:nvSpPr>
        <p:spPr bwMode="auto">
          <a:xfrm>
            <a:off x="1169074"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a:t>
            </a:r>
            <a:endParaRPr lang="ja-JP" altLang="en-US" sz="2500" dirty="0">
              <a:solidFill>
                <a:srgbClr val="0033CC"/>
              </a:solidFill>
            </a:endParaRPr>
          </a:p>
        </p:txBody>
      </p:sp>
      <p:sp>
        <p:nvSpPr>
          <p:cNvPr id="9" name="テキスト ボックス 8"/>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
        <p:nvSpPr>
          <p:cNvPr id="1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25</a:t>
            </a:fld>
            <a:endParaRPr lang="en-US" altLang="ja-JP">
              <a:solidFill>
                <a:srgbClr val="000000"/>
              </a:solidFill>
            </a:endParaRPr>
          </a:p>
        </p:txBody>
      </p:sp>
    </p:spTree>
    <p:extLst>
      <p:ext uri="{BB962C8B-B14F-4D97-AF65-F5344CB8AC3E}">
        <p14:creationId xmlns:p14="http://schemas.microsoft.com/office/powerpoint/2010/main" val="3218291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ChangeArrowheads="1"/>
          </p:cNvSpPr>
          <p:nvPr/>
        </p:nvSpPr>
        <p:spPr bwMode="auto">
          <a:xfrm>
            <a:off x="34379" y="1386159"/>
            <a:ext cx="9001125" cy="5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algn="ctr" fontAlgn="base">
              <a:lnSpc>
                <a:spcPct val="95000"/>
              </a:lnSpc>
              <a:spcBef>
                <a:spcPct val="50000"/>
              </a:spcBef>
            </a:pPr>
            <a:endParaRPr lang="ja-JP" altLang="ja-JP" sz="3100">
              <a:solidFill>
                <a:srgbClr val="FF0000"/>
              </a:solidFill>
            </a:endParaRPr>
          </a:p>
        </p:txBody>
      </p:sp>
      <p:sp>
        <p:nvSpPr>
          <p:cNvPr id="13" name="Rectangle 4"/>
          <p:cNvSpPr>
            <a:spLocks noChangeArrowheads="1"/>
          </p:cNvSpPr>
          <p:nvPr/>
        </p:nvSpPr>
        <p:spPr bwMode="auto">
          <a:xfrm>
            <a:off x="210940" y="927236"/>
            <a:ext cx="8611769" cy="508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3100" dirty="0">
                <a:solidFill>
                  <a:srgbClr val="FF0000"/>
                </a:solidFill>
              </a:rPr>
              <a:t>　</a:t>
            </a:r>
            <a:r>
              <a:rPr lang="ja-JP" altLang="en-US" sz="2300" b="0" dirty="0">
                <a:solidFill>
                  <a:srgbClr val="000000"/>
                </a:solidFill>
              </a:rPr>
              <a:t>●大学入試センターから確認はがき（出願受理通知）を送付</a:t>
            </a:r>
          </a:p>
          <a:p>
            <a:pPr marL="331535" indent="-331535" fontAlgn="base">
              <a:lnSpc>
                <a:spcPct val="95000"/>
              </a:lnSpc>
              <a:spcBef>
                <a:spcPct val="50000"/>
              </a:spcBef>
            </a:pPr>
            <a:r>
              <a:rPr lang="ja-JP" altLang="en-US" sz="2300" b="0" dirty="0">
                <a:solidFill>
                  <a:srgbClr val="000000"/>
                </a:solidFill>
              </a:rPr>
              <a:t>　　　　</a:t>
            </a:r>
            <a:r>
              <a:rPr lang="en-US" altLang="ja-JP" sz="2300" b="0" dirty="0">
                <a:solidFill>
                  <a:srgbClr val="000000"/>
                </a:solidFill>
              </a:rPr>
              <a:t>10</a:t>
            </a:r>
            <a:r>
              <a:rPr lang="ja-JP" altLang="en-US" sz="2300" b="0" dirty="0">
                <a:solidFill>
                  <a:srgbClr val="000000"/>
                </a:solidFill>
              </a:rPr>
              <a:t>月</a:t>
            </a:r>
            <a:r>
              <a:rPr lang="en-US" altLang="ja-JP" sz="2300" b="0" dirty="0">
                <a:solidFill>
                  <a:srgbClr val="000000"/>
                </a:solidFill>
              </a:rPr>
              <a:t>27</a:t>
            </a:r>
            <a:r>
              <a:rPr lang="ja-JP" altLang="en-US" sz="2300" b="0" dirty="0">
                <a:solidFill>
                  <a:srgbClr val="000000"/>
                </a:solidFill>
              </a:rPr>
              <a:t>日（月）までに届くように送付します。</a:t>
            </a:r>
            <a:endParaRPr lang="en-US" altLang="ja-JP" sz="2300" b="0" dirty="0">
              <a:solidFill>
                <a:srgbClr val="000000"/>
              </a:solidFill>
            </a:endParaRPr>
          </a:p>
          <a:p>
            <a:pPr marL="331535" indent="-331535" fontAlgn="base">
              <a:lnSpc>
                <a:spcPct val="95000"/>
              </a:lnSpc>
              <a:spcBef>
                <a:spcPct val="50000"/>
              </a:spcBef>
            </a:pPr>
            <a:r>
              <a:rPr lang="ja-JP" altLang="en-US" sz="2300" b="0" dirty="0">
                <a:solidFill>
                  <a:srgbClr val="000000"/>
                </a:solidFill>
              </a:rPr>
              <a:t>　　　　　　⇒　</a:t>
            </a:r>
            <a:r>
              <a:rPr lang="ja-JP" altLang="en-US" sz="2100" b="0" dirty="0">
                <a:solidFill>
                  <a:srgbClr val="000000"/>
                </a:solidFill>
              </a:rPr>
              <a:t>志願票に記入した内容が正しく登録されているかを必ず確</a:t>
            </a:r>
            <a:endParaRPr lang="en-US" altLang="ja-JP" sz="2100" b="0" dirty="0">
              <a:solidFill>
                <a:srgbClr val="000000"/>
              </a:solidFill>
            </a:endParaRPr>
          </a:p>
          <a:p>
            <a:pPr marL="331535" indent="-331535" fontAlgn="base">
              <a:lnSpc>
                <a:spcPct val="95000"/>
              </a:lnSpc>
              <a:spcBef>
                <a:spcPts val="0"/>
              </a:spcBef>
            </a:pPr>
            <a:r>
              <a:rPr lang="ja-JP" altLang="en-US" sz="2100" b="0" dirty="0">
                <a:solidFill>
                  <a:srgbClr val="000000"/>
                </a:solidFill>
              </a:rPr>
              <a:t>　　　　　　　　認してください。</a:t>
            </a:r>
            <a:endParaRPr lang="en-US" altLang="ja-JP" sz="2100" b="0" dirty="0">
              <a:solidFill>
                <a:srgbClr val="000000"/>
              </a:solidFill>
            </a:endParaRPr>
          </a:p>
          <a:p>
            <a:pPr marL="331535" indent="-331535" fontAlgn="base">
              <a:lnSpc>
                <a:spcPct val="95000"/>
              </a:lnSpc>
              <a:spcBef>
                <a:spcPct val="50000"/>
              </a:spcBef>
            </a:pPr>
            <a:r>
              <a:rPr lang="ja-JP" altLang="en-US" sz="2300" b="0" dirty="0">
                <a:solidFill>
                  <a:srgbClr val="000000"/>
                </a:solidFill>
              </a:rPr>
              <a:t>　 ●大学入試センターから受験票及び受験上の注意を送付</a:t>
            </a:r>
          </a:p>
          <a:p>
            <a:pPr marL="331535" indent="-331535" fontAlgn="base">
              <a:lnSpc>
                <a:spcPct val="95000"/>
              </a:lnSpc>
              <a:spcBef>
                <a:spcPct val="50000"/>
              </a:spcBef>
            </a:pPr>
            <a:r>
              <a:rPr lang="ja-JP" altLang="en-US" sz="2300" b="0" dirty="0">
                <a:solidFill>
                  <a:srgbClr val="000000"/>
                </a:solidFill>
              </a:rPr>
              <a:t>　　　　</a:t>
            </a:r>
            <a:r>
              <a:rPr lang="en-US" altLang="ja-JP" sz="2300" b="0" dirty="0">
                <a:solidFill>
                  <a:srgbClr val="000000"/>
                </a:solidFill>
              </a:rPr>
              <a:t>12</a:t>
            </a:r>
            <a:r>
              <a:rPr lang="ja-JP" altLang="en-US" sz="2300" b="0" dirty="0">
                <a:solidFill>
                  <a:srgbClr val="000000"/>
                </a:solidFill>
              </a:rPr>
              <a:t>月</a:t>
            </a:r>
            <a:r>
              <a:rPr lang="en-US" altLang="ja-JP" sz="2300" b="0" dirty="0">
                <a:solidFill>
                  <a:srgbClr val="000000"/>
                </a:solidFill>
              </a:rPr>
              <a:t>15</a:t>
            </a:r>
            <a:r>
              <a:rPr lang="ja-JP" altLang="en-US" sz="2300" b="0" dirty="0">
                <a:solidFill>
                  <a:srgbClr val="000000"/>
                </a:solidFill>
              </a:rPr>
              <a:t>日（月）までに届くように送付します。</a:t>
            </a:r>
            <a:endParaRPr lang="en-US" altLang="ja-JP" sz="2300" b="0" dirty="0">
              <a:solidFill>
                <a:srgbClr val="000000"/>
              </a:solidFill>
            </a:endParaRPr>
          </a:p>
          <a:p>
            <a:pPr marL="331535" indent="-331535" fontAlgn="base">
              <a:lnSpc>
                <a:spcPct val="95000"/>
              </a:lnSpc>
              <a:spcBef>
                <a:spcPct val="50000"/>
              </a:spcBef>
              <a:spcAft>
                <a:spcPts val="1161"/>
              </a:spcAft>
            </a:pPr>
            <a:r>
              <a:rPr lang="ja-JP" altLang="en-US" sz="2300" b="0" dirty="0">
                <a:solidFill>
                  <a:srgbClr val="000000"/>
                </a:solidFill>
              </a:rPr>
              <a:t>　　　　　　⇒　</a:t>
            </a:r>
            <a:r>
              <a:rPr lang="ja-JP" altLang="en-US" sz="2100" b="0" dirty="0">
                <a:solidFill>
                  <a:srgbClr val="000000"/>
                </a:solidFill>
              </a:rPr>
              <a:t>試験場や登録教科等を必ず確認してください。</a:t>
            </a:r>
            <a:endParaRPr lang="en-US" altLang="ja-JP" sz="2100" b="0" dirty="0">
              <a:solidFill>
                <a:srgbClr val="000000"/>
              </a:solidFill>
            </a:endParaRPr>
          </a:p>
          <a:p>
            <a:pPr marL="331535" indent="-331535" fontAlgn="base">
              <a:lnSpc>
                <a:spcPct val="95000"/>
              </a:lnSpc>
              <a:spcBef>
                <a:spcPct val="50000"/>
              </a:spcBef>
            </a:pPr>
            <a:r>
              <a:rPr lang="ja-JP" altLang="en-US" sz="2100" b="0" dirty="0">
                <a:solidFill>
                  <a:srgbClr val="000000"/>
                </a:solidFill>
              </a:rPr>
              <a:t>　　</a:t>
            </a:r>
            <a:r>
              <a:rPr lang="ja-JP" altLang="en-US" sz="2100" dirty="0">
                <a:solidFill>
                  <a:srgbClr val="000000"/>
                </a:solidFill>
              </a:rPr>
              <a:t>・　高等学校卒業見込みの者は在学している学校に送付します。</a:t>
            </a:r>
            <a:endParaRPr lang="en-US" altLang="ja-JP" sz="2100" dirty="0">
              <a:solidFill>
                <a:srgbClr val="000000"/>
              </a:solidFill>
            </a:endParaRPr>
          </a:p>
          <a:p>
            <a:pPr marL="331535" indent="-331535" fontAlgn="base">
              <a:lnSpc>
                <a:spcPct val="95000"/>
              </a:lnSpc>
              <a:spcBef>
                <a:spcPct val="50000"/>
              </a:spcBef>
            </a:pPr>
            <a:r>
              <a:rPr lang="ja-JP" altLang="en-US" sz="2100" dirty="0">
                <a:solidFill>
                  <a:srgbClr val="000000"/>
                </a:solidFill>
              </a:rPr>
              <a:t>　　・　高等学校等の通信制課程を卒業見込みの者は志願者本人に</a:t>
            </a:r>
            <a:endParaRPr lang="en-US" altLang="ja-JP" sz="2100" dirty="0">
              <a:solidFill>
                <a:srgbClr val="000000"/>
              </a:solidFill>
            </a:endParaRPr>
          </a:p>
          <a:p>
            <a:pPr marL="331535" indent="-331535" fontAlgn="base">
              <a:lnSpc>
                <a:spcPct val="95000"/>
              </a:lnSpc>
              <a:spcBef>
                <a:spcPct val="50000"/>
              </a:spcBef>
            </a:pPr>
            <a:r>
              <a:rPr lang="ja-JP" altLang="en-US" sz="2100" dirty="0">
                <a:solidFill>
                  <a:srgbClr val="000000"/>
                </a:solidFill>
              </a:rPr>
              <a:t>　　　直接送付します。</a:t>
            </a:r>
            <a:endParaRPr lang="en-US" altLang="ja-JP" sz="2100" dirty="0">
              <a:solidFill>
                <a:srgbClr val="000000"/>
              </a:solidFill>
            </a:endParaRPr>
          </a:p>
        </p:txBody>
      </p:sp>
      <p:sp>
        <p:nvSpPr>
          <p:cNvPr id="7" name="Rectangle 5"/>
          <p:cNvSpPr>
            <a:spLocks noChangeArrowheads="1"/>
          </p:cNvSpPr>
          <p:nvPr/>
        </p:nvSpPr>
        <p:spPr bwMode="auto">
          <a:xfrm>
            <a:off x="577088" y="4387631"/>
            <a:ext cx="7791179" cy="1485050"/>
          </a:xfrm>
          <a:prstGeom prst="rect">
            <a:avLst/>
          </a:prstGeom>
          <a:noFill/>
          <a:ln w="2857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dirty="0">
              <a:solidFill>
                <a:srgbClr val="000000"/>
              </a:solidFill>
            </a:endParaRPr>
          </a:p>
        </p:txBody>
      </p:sp>
      <p:sp>
        <p:nvSpPr>
          <p:cNvPr id="8" name="Rectangle 15"/>
          <p:cNvSpPr>
            <a:spLocks noChangeArrowheads="1"/>
          </p:cNvSpPr>
          <p:nvPr/>
        </p:nvSpPr>
        <p:spPr bwMode="auto">
          <a:xfrm>
            <a:off x="1169074"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a:t>
            </a:r>
            <a:endParaRPr lang="ja-JP" altLang="en-US" sz="2500" dirty="0">
              <a:solidFill>
                <a:srgbClr val="0033CC"/>
              </a:solidFill>
            </a:endParaRPr>
          </a:p>
        </p:txBody>
      </p:sp>
      <p:sp>
        <p:nvSpPr>
          <p:cNvPr id="10" name="テキスト ボックス 9"/>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
        <p:nvSpPr>
          <p:cNvPr id="11"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26</a:t>
            </a:fld>
            <a:endParaRPr lang="en-US" altLang="ja-JP">
              <a:solidFill>
                <a:srgbClr val="000000"/>
              </a:solidFill>
            </a:endParaRPr>
          </a:p>
        </p:txBody>
      </p:sp>
    </p:spTree>
    <p:extLst>
      <p:ext uri="{BB962C8B-B14F-4D97-AF65-F5344CB8AC3E}">
        <p14:creationId xmlns:p14="http://schemas.microsoft.com/office/powerpoint/2010/main" val="2192286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02010" y="1130820"/>
            <a:ext cx="7513586" cy="9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2700" b="0" dirty="0">
                <a:solidFill>
                  <a:srgbClr val="000000"/>
                </a:solidFill>
              </a:rPr>
              <a:t>●本試験実施</a:t>
            </a:r>
          </a:p>
          <a:p>
            <a:pPr marL="331535" indent="-331535" fontAlgn="base">
              <a:lnSpc>
                <a:spcPct val="95000"/>
              </a:lnSpc>
              <a:spcBef>
                <a:spcPct val="50000"/>
              </a:spcBef>
            </a:pPr>
            <a:r>
              <a:rPr lang="ja-JP" altLang="en-US" sz="2700" b="0" dirty="0">
                <a:solidFill>
                  <a:srgbClr val="000000"/>
                </a:solidFill>
              </a:rPr>
              <a:t>　　平成</a:t>
            </a:r>
            <a:r>
              <a:rPr lang="en-US" altLang="ja-JP" sz="2700" b="0" dirty="0">
                <a:solidFill>
                  <a:srgbClr val="000000"/>
                </a:solidFill>
              </a:rPr>
              <a:t>27</a:t>
            </a:r>
            <a:r>
              <a:rPr lang="ja-JP" altLang="en-US" sz="2700" b="0" dirty="0">
                <a:solidFill>
                  <a:srgbClr val="000000"/>
                </a:solidFill>
              </a:rPr>
              <a:t>年</a:t>
            </a:r>
            <a:r>
              <a:rPr lang="en-US" altLang="ja-JP" sz="2700" b="0" dirty="0">
                <a:solidFill>
                  <a:srgbClr val="000000"/>
                </a:solidFill>
              </a:rPr>
              <a:t>1</a:t>
            </a:r>
            <a:r>
              <a:rPr lang="ja-JP" altLang="en-US" sz="2700" b="0" dirty="0">
                <a:solidFill>
                  <a:srgbClr val="000000"/>
                </a:solidFill>
              </a:rPr>
              <a:t>月</a:t>
            </a:r>
            <a:r>
              <a:rPr lang="en-US" altLang="ja-JP" sz="2700" b="0" dirty="0">
                <a:solidFill>
                  <a:srgbClr val="000000"/>
                </a:solidFill>
              </a:rPr>
              <a:t>17</a:t>
            </a:r>
            <a:r>
              <a:rPr lang="ja-JP" altLang="en-US" sz="2700" b="0" dirty="0">
                <a:solidFill>
                  <a:srgbClr val="000000"/>
                </a:solidFill>
              </a:rPr>
              <a:t>日（土）・</a:t>
            </a:r>
            <a:r>
              <a:rPr lang="en-US" altLang="ja-JP" sz="2700" b="0" dirty="0">
                <a:solidFill>
                  <a:srgbClr val="000000"/>
                </a:solidFill>
              </a:rPr>
              <a:t>18</a:t>
            </a:r>
            <a:r>
              <a:rPr lang="ja-JP" altLang="en-US" sz="2700" b="0" dirty="0">
                <a:solidFill>
                  <a:srgbClr val="000000"/>
                </a:solidFill>
              </a:rPr>
              <a:t>日（日）</a:t>
            </a:r>
            <a:endParaRPr lang="en-US" altLang="ja-JP" sz="2700" b="0" dirty="0">
              <a:solidFill>
                <a:srgbClr val="000000"/>
              </a:solidFill>
            </a:endParaRPr>
          </a:p>
        </p:txBody>
      </p:sp>
      <p:sp>
        <p:nvSpPr>
          <p:cNvPr id="8" name="Rectangle 4"/>
          <p:cNvSpPr>
            <a:spLocks noChangeArrowheads="1"/>
          </p:cNvSpPr>
          <p:nvPr/>
        </p:nvSpPr>
        <p:spPr bwMode="auto">
          <a:xfrm>
            <a:off x="602010" y="2355556"/>
            <a:ext cx="7513586" cy="9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2700" b="0" dirty="0">
                <a:solidFill>
                  <a:srgbClr val="000000"/>
                </a:solidFill>
              </a:rPr>
              <a:t>●追試験実施</a:t>
            </a:r>
          </a:p>
          <a:p>
            <a:pPr marL="331535" indent="-331535" fontAlgn="base">
              <a:lnSpc>
                <a:spcPct val="95000"/>
              </a:lnSpc>
              <a:spcBef>
                <a:spcPct val="50000"/>
              </a:spcBef>
            </a:pPr>
            <a:r>
              <a:rPr lang="ja-JP" altLang="en-US" sz="2700" b="0" dirty="0">
                <a:solidFill>
                  <a:srgbClr val="000000"/>
                </a:solidFill>
              </a:rPr>
              <a:t>　　平成</a:t>
            </a:r>
            <a:r>
              <a:rPr lang="en-US" altLang="ja-JP" sz="2700" b="0" dirty="0">
                <a:solidFill>
                  <a:srgbClr val="000000"/>
                </a:solidFill>
              </a:rPr>
              <a:t>27</a:t>
            </a:r>
            <a:r>
              <a:rPr lang="ja-JP" altLang="en-US" sz="2700" b="0" dirty="0">
                <a:solidFill>
                  <a:srgbClr val="000000"/>
                </a:solidFill>
              </a:rPr>
              <a:t>年</a:t>
            </a:r>
            <a:r>
              <a:rPr lang="en-US" altLang="ja-JP" sz="2700" b="0" dirty="0">
                <a:solidFill>
                  <a:srgbClr val="000000"/>
                </a:solidFill>
              </a:rPr>
              <a:t>1</a:t>
            </a:r>
            <a:r>
              <a:rPr lang="ja-JP" altLang="en-US" sz="2700" b="0" dirty="0">
                <a:solidFill>
                  <a:srgbClr val="000000"/>
                </a:solidFill>
              </a:rPr>
              <a:t>月</a:t>
            </a:r>
            <a:r>
              <a:rPr lang="en-US" altLang="ja-JP" sz="2700" b="0" dirty="0">
                <a:solidFill>
                  <a:srgbClr val="000000"/>
                </a:solidFill>
              </a:rPr>
              <a:t>24</a:t>
            </a:r>
            <a:r>
              <a:rPr lang="ja-JP" altLang="en-US" sz="2700" b="0" dirty="0">
                <a:solidFill>
                  <a:srgbClr val="000000"/>
                </a:solidFill>
              </a:rPr>
              <a:t>日（土）・</a:t>
            </a:r>
            <a:r>
              <a:rPr lang="en-US" altLang="ja-JP" sz="2700" b="0" dirty="0">
                <a:solidFill>
                  <a:srgbClr val="000000"/>
                </a:solidFill>
              </a:rPr>
              <a:t>25</a:t>
            </a:r>
            <a:r>
              <a:rPr lang="ja-JP" altLang="en-US" sz="2700" b="0" dirty="0">
                <a:solidFill>
                  <a:srgbClr val="000000"/>
                </a:solidFill>
              </a:rPr>
              <a:t>日（日）</a:t>
            </a:r>
            <a:endParaRPr lang="en-US" altLang="ja-JP" sz="2700" b="0" dirty="0">
              <a:solidFill>
                <a:srgbClr val="000000"/>
              </a:solidFill>
            </a:endParaRPr>
          </a:p>
        </p:txBody>
      </p:sp>
      <p:sp>
        <p:nvSpPr>
          <p:cNvPr id="9" name="Rectangle 4"/>
          <p:cNvSpPr>
            <a:spLocks noChangeArrowheads="1"/>
          </p:cNvSpPr>
          <p:nvPr/>
        </p:nvSpPr>
        <p:spPr bwMode="auto">
          <a:xfrm>
            <a:off x="611364" y="3648333"/>
            <a:ext cx="7513586" cy="9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marL="331535" indent="-331535" fontAlgn="base">
              <a:lnSpc>
                <a:spcPct val="95000"/>
              </a:lnSpc>
              <a:spcBef>
                <a:spcPct val="50000"/>
              </a:spcBef>
            </a:pPr>
            <a:r>
              <a:rPr lang="ja-JP" altLang="en-US" sz="2700" b="0" dirty="0">
                <a:solidFill>
                  <a:srgbClr val="000000"/>
                </a:solidFill>
              </a:rPr>
              <a:t>●成績通知書の送付（出願時に希望した者のみ）</a:t>
            </a:r>
          </a:p>
          <a:p>
            <a:pPr marL="331535" indent="-331535" fontAlgn="base">
              <a:lnSpc>
                <a:spcPct val="95000"/>
              </a:lnSpc>
              <a:spcBef>
                <a:spcPct val="50000"/>
              </a:spcBef>
            </a:pPr>
            <a:r>
              <a:rPr lang="ja-JP" altLang="en-US" sz="2700" b="0" dirty="0">
                <a:solidFill>
                  <a:srgbClr val="000000"/>
                </a:solidFill>
              </a:rPr>
              <a:t>　　平成</a:t>
            </a:r>
            <a:r>
              <a:rPr lang="en-US" altLang="ja-JP" sz="2700" b="0" dirty="0">
                <a:solidFill>
                  <a:srgbClr val="000000"/>
                </a:solidFill>
              </a:rPr>
              <a:t>27</a:t>
            </a:r>
            <a:r>
              <a:rPr lang="ja-JP" altLang="en-US" sz="2700" b="0" dirty="0">
                <a:solidFill>
                  <a:srgbClr val="000000"/>
                </a:solidFill>
              </a:rPr>
              <a:t>年</a:t>
            </a:r>
            <a:r>
              <a:rPr lang="en-US" altLang="ja-JP" sz="2700" b="0" dirty="0">
                <a:solidFill>
                  <a:srgbClr val="000000"/>
                </a:solidFill>
              </a:rPr>
              <a:t>4</a:t>
            </a:r>
            <a:r>
              <a:rPr lang="ja-JP" altLang="en-US" sz="2700" b="0" dirty="0">
                <a:solidFill>
                  <a:srgbClr val="000000"/>
                </a:solidFill>
              </a:rPr>
              <a:t>月</a:t>
            </a:r>
            <a:r>
              <a:rPr lang="en-US" altLang="ja-JP" sz="2700" b="0" dirty="0">
                <a:solidFill>
                  <a:srgbClr val="000000"/>
                </a:solidFill>
              </a:rPr>
              <a:t>16</a:t>
            </a:r>
            <a:r>
              <a:rPr lang="ja-JP" altLang="en-US" sz="2700" b="0" dirty="0">
                <a:solidFill>
                  <a:srgbClr val="000000"/>
                </a:solidFill>
              </a:rPr>
              <a:t>日（木）以降</a:t>
            </a:r>
            <a:endParaRPr lang="en-US" altLang="ja-JP" sz="2700" b="0" dirty="0">
              <a:solidFill>
                <a:srgbClr val="000000"/>
              </a:solidFill>
            </a:endParaRPr>
          </a:p>
        </p:txBody>
      </p:sp>
      <p:sp>
        <p:nvSpPr>
          <p:cNvPr id="10" name="Rectangle 15"/>
          <p:cNvSpPr>
            <a:spLocks noChangeArrowheads="1"/>
          </p:cNvSpPr>
          <p:nvPr/>
        </p:nvSpPr>
        <p:spPr bwMode="auto">
          <a:xfrm>
            <a:off x="1169074"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a:t>
            </a:r>
            <a:endParaRPr lang="ja-JP" altLang="en-US" sz="2500" dirty="0">
              <a:solidFill>
                <a:srgbClr val="0033CC"/>
              </a:solidFill>
            </a:endParaRPr>
          </a:p>
        </p:txBody>
      </p:sp>
      <p:sp>
        <p:nvSpPr>
          <p:cNvPr id="11" name="テキスト ボックス 10"/>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
        <p:nvSpPr>
          <p:cNvPr id="1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27</a:t>
            </a:fld>
            <a:endParaRPr lang="en-US" altLang="ja-JP">
              <a:solidFill>
                <a:srgbClr val="000000"/>
              </a:solidFill>
            </a:endParaRPr>
          </a:p>
        </p:txBody>
      </p:sp>
    </p:spTree>
    <p:extLst>
      <p:ext uri="{BB962C8B-B14F-4D97-AF65-F5344CB8AC3E}">
        <p14:creationId xmlns:p14="http://schemas.microsoft.com/office/powerpoint/2010/main" val="913887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29258173"/>
              </p:ext>
            </p:extLst>
          </p:nvPr>
        </p:nvGraphicFramePr>
        <p:xfrm>
          <a:off x="351607" y="1335042"/>
          <a:ext cx="7868170" cy="4081611"/>
        </p:xfrm>
        <a:graphic>
          <a:graphicData uri="http://schemas.openxmlformats.org/drawingml/2006/table">
            <a:tbl>
              <a:tblPr firstRow="1" bandRow="1">
                <a:tableStyleId>{21E4AEA4-8DFA-4A89-87EB-49C32662AFE0}</a:tableStyleId>
              </a:tblPr>
              <a:tblGrid>
                <a:gridCol w="1134151"/>
                <a:gridCol w="1205035"/>
                <a:gridCol w="5528984"/>
              </a:tblGrid>
              <a:tr h="350263">
                <a:tc>
                  <a:txBody>
                    <a:bodyPr/>
                    <a:lstStyle/>
                    <a:p>
                      <a:pPr algn="ctr"/>
                      <a:r>
                        <a:rPr kumimoji="1" lang="ja-JP" altLang="en-US" sz="1700" dirty="0" smtClean="0"/>
                        <a:t>教科</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700" dirty="0" smtClean="0"/>
                        <a:t>グループ</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700" dirty="0" smtClean="0"/>
                        <a:t>出題科目</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r>
              <a:tr h="350263">
                <a:tc>
                  <a:txBody>
                    <a:bodyPr/>
                    <a:lstStyle/>
                    <a:p>
                      <a:r>
                        <a:rPr kumimoji="1" lang="ja-JP" altLang="en-US" sz="1700" dirty="0" smtClean="0"/>
                        <a:t>国語</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700" dirty="0" smtClean="0"/>
                        <a:t>「国語」</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604780">
                <a:tc>
                  <a:txBody>
                    <a:bodyPr/>
                    <a:lstStyle/>
                    <a:p>
                      <a:r>
                        <a:rPr kumimoji="1" lang="ja-JP" altLang="en-US" sz="1700" dirty="0" smtClean="0"/>
                        <a:t>地理歴史</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r>
                        <a:rPr kumimoji="1" lang="ja-JP" altLang="en-US" sz="1700" dirty="0" smtClean="0"/>
                        <a:t>「世界史Ａ」，「世界史Ｂ」，「日本史Ａ」，「日本史Ｂ」，</a:t>
                      </a:r>
                      <a:endParaRPr kumimoji="1" lang="en-US" altLang="ja-JP" sz="1700" dirty="0" smtClean="0"/>
                    </a:p>
                    <a:p>
                      <a:r>
                        <a:rPr kumimoji="1" lang="ja-JP" altLang="en-US" sz="1700" dirty="0" smtClean="0"/>
                        <a:t>「地理Ａ」，「地理Ｂ」</a:t>
                      </a:r>
                      <a:endParaRPr kumimoji="1" lang="en-US" altLang="ja-JP" sz="1700" dirty="0" smtClean="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r>
              <a:tr h="604780">
                <a:tc>
                  <a:txBody>
                    <a:bodyPr/>
                    <a:lstStyle/>
                    <a:p>
                      <a:r>
                        <a:rPr kumimoji="1" lang="ja-JP" altLang="en-US" sz="1700" dirty="0" smtClean="0"/>
                        <a:t>公民</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700" dirty="0" smtClean="0"/>
                        <a:t>「現代社会」，「倫理」，「政治・経済」，</a:t>
                      </a:r>
                      <a:endParaRPr kumimoji="1" lang="en-US" altLang="ja-JP" sz="1700" dirty="0" smtClean="0"/>
                    </a:p>
                    <a:p>
                      <a:r>
                        <a:rPr kumimoji="1" lang="ja-JP" altLang="en-US" sz="1700" dirty="0" smtClean="0"/>
                        <a:t>「倫理，政治・経済」</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45573">
                <a:tc rowSpan="2">
                  <a:txBody>
                    <a:bodyPr/>
                    <a:lstStyle/>
                    <a:p>
                      <a:r>
                        <a:rPr kumimoji="1" lang="ja-JP" altLang="en-US" sz="1700" b="1" dirty="0" smtClean="0">
                          <a:solidFill>
                            <a:srgbClr val="FF0000"/>
                          </a:solidFill>
                        </a:rPr>
                        <a:t>数学</a:t>
                      </a:r>
                      <a:endParaRPr kumimoji="1" lang="ja-JP" altLang="en-US" sz="1700" b="1" dirty="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1" dirty="0" smtClean="0">
                          <a:solidFill>
                            <a:srgbClr val="FF0000"/>
                          </a:solidFill>
                        </a:rPr>
                        <a:t>①</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r>
                        <a:rPr kumimoji="1" lang="ja-JP" altLang="en-US" sz="1700" b="1" dirty="0" smtClean="0">
                          <a:solidFill>
                            <a:srgbClr val="FF0000"/>
                          </a:solidFill>
                        </a:rPr>
                        <a:t>「数学</a:t>
                      </a:r>
                      <a:r>
                        <a:rPr kumimoji="1" lang="en-US" altLang="ja-JP" sz="1700" b="1" dirty="0" smtClean="0">
                          <a:solidFill>
                            <a:srgbClr val="FF0000"/>
                          </a:solidFill>
                        </a:rPr>
                        <a:t>Ⅰ</a:t>
                      </a:r>
                      <a:r>
                        <a:rPr kumimoji="1" lang="ja-JP" altLang="en-US" sz="1700" b="1" dirty="0" smtClean="0">
                          <a:solidFill>
                            <a:srgbClr val="FF0000"/>
                          </a:solidFill>
                        </a:rPr>
                        <a:t>」，「数学</a:t>
                      </a:r>
                      <a:r>
                        <a:rPr kumimoji="1" lang="en-US" altLang="ja-JP" sz="1700" b="1" dirty="0" smtClean="0">
                          <a:solidFill>
                            <a:srgbClr val="FF0000"/>
                          </a:solidFill>
                        </a:rPr>
                        <a:t>Ⅰ</a:t>
                      </a:r>
                      <a:r>
                        <a:rPr kumimoji="1" lang="ja-JP" altLang="en-US" sz="1700" b="1" dirty="0" smtClean="0">
                          <a:solidFill>
                            <a:srgbClr val="FF0000"/>
                          </a:solidFill>
                        </a:rPr>
                        <a:t>・数学Ａ」</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r>
              <a:tr h="60478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smtClean="0">
                          <a:solidFill>
                            <a:srgbClr val="FF0000"/>
                          </a:solidFill>
                        </a:rPr>
                        <a:t>②</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smtClean="0">
                          <a:solidFill>
                            <a:srgbClr val="FF0000"/>
                          </a:solidFill>
                        </a:rPr>
                        <a:t>「数学</a:t>
                      </a:r>
                      <a:r>
                        <a:rPr kumimoji="1" lang="en-US" altLang="ja-JP" sz="1700" b="1" dirty="0" smtClean="0">
                          <a:solidFill>
                            <a:srgbClr val="FF0000"/>
                          </a:solidFill>
                        </a:rPr>
                        <a:t>Ⅱ</a:t>
                      </a:r>
                      <a:r>
                        <a:rPr kumimoji="1" lang="ja-JP" altLang="en-US" sz="1700" b="1" dirty="0" smtClean="0">
                          <a:solidFill>
                            <a:srgbClr val="FF0000"/>
                          </a:solidFill>
                        </a:rPr>
                        <a:t>」，「数学</a:t>
                      </a:r>
                      <a:r>
                        <a:rPr kumimoji="1" lang="en-US" altLang="ja-JP" sz="1700" b="1" dirty="0" smtClean="0">
                          <a:solidFill>
                            <a:srgbClr val="FF0000"/>
                          </a:solidFill>
                        </a:rPr>
                        <a:t>Ⅱ</a:t>
                      </a:r>
                      <a:r>
                        <a:rPr kumimoji="1" lang="ja-JP" altLang="en-US" sz="1700" b="1" dirty="0" smtClean="0">
                          <a:solidFill>
                            <a:srgbClr val="FF0000"/>
                          </a:solidFill>
                        </a:rPr>
                        <a:t>・数学Ｂ」</a:t>
                      </a:r>
                      <a:r>
                        <a:rPr kumimoji="1" lang="ja-JP" altLang="en-US" sz="1700" dirty="0" smtClean="0">
                          <a:solidFill>
                            <a:srgbClr val="FF0000"/>
                          </a:solidFill>
                        </a:rPr>
                        <a:t>，</a:t>
                      </a:r>
                      <a:endParaRPr kumimoji="1" lang="en-US" altLang="ja-JP" sz="17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smtClean="0">
                          <a:solidFill>
                            <a:schemeClr val="tx1"/>
                          </a:solidFill>
                        </a:rPr>
                        <a:t>「工業数理基礎」，「簿記・会計」，「情報関係基礎」</a:t>
                      </a:r>
                      <a:endParaRPr kumimoji="1" lang="ja-JP" altLang="en-US" sz="1700" dirty="0">
                        <a:solidFill>
                          <a:schemeClr val="tx1"/>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r h="345573">
                <a:tc rowSpan="2">
                  <a:txBody>
                    <a:bodyPr/>
                    <a:lstStyle/>
                    <a:p>
                      <a:pPr marL="0" algn="l" defTabSz="914400" rtl="0" eaLnBrk="1" latinLnBrk="0" hangingPunct="1"/>
                      <a:r>
                        <a:rPr kumimoji="1" lang="ja-JP" altLang="en-US" sz="1700" b="1" kern="1200" dirty="0" smtClean="0">
                          <a:solidFill>
                            <a:srgbClr val="FF0000"/>
                          </a:solidFill>
                          <a:latin typeface="+mn-lt"/>
                          <a:ea typeface="+mn-ea"/>
                          <a:cs typeface="+mn-cs"/>
                        </a:rPr>
                        <a:t>理科</a:t>
                      </a:r>
                      <a:endParaRPr kumimoji="1" lang="en-US" altLang="ja-JP" sz="1700" b="1" kern="1200" dirty="0" smtClean="0">
                        <a:solidFill>
                          <a:srgbClr val="FF0000"/>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kumimoji="1" lang="ja-JP" altLang="en-US" sz="1700" b="1" kern="1200" dirty="0" smtClean="0">
                          <a:solidFill>
                            <a:srgbClr val="FF0000"/>
                          </a:solidFill>
                          <a:latin typeface="+mn-lt"/>
                          <a:ea typeface="+mn-ea"/>
                          <a:cs typeface="+mn-cs"/>
                        </a:rPr>
                        <a:t>①</a:t>
                      </a:r>
                      <a:endParaRPr kumimoji="1" lang="ja-JP" altLang="en-US" sz="1700" b="1" kern="1200" dirty="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kumimoji="1" lang="ja-JP" altLang="en-US" sz="1700" b="1" kern="1200" dirty="0" smtClean="0">
                          <a:solidFill>
                            <a:srgbClr val="FF0000"/>
                          </a:solidFill>
                          <a:latin typeface="+mn-lt"/>
                          <a:ea typeface="+mn-ea"/>
                          <a:cs typeface="+mn-cs"/>
                        </a:rPr>
                        <a:t>「物理基礎」，「化学基礎」，「生物基礎」，「地学基礎」</a:t>
                      </a:r>
                      <a:endParaRPr kumimoji="1" lang="en-US" altLang="ja-JP" sz="1700" b="1" kern="1200" dirty="0" smtClean="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40000"/>
                        <a:lumOff val="60000"/>
                      </a:schemeClr>
                    </a:solidFill>
                  </a:tcPr>
                </a:tc>
              </a:tr>
              <a:tr h="345573">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kern="1200" dirty="0" smtClean="0">
                          <a:solidFill>
                            <a:srgbClr val="FF0000"/>
                          </a:solidFill>
                          <a:latin typeface="+mn-lt"/>
                          <a:ea typeface="+mn-ea"/>
                          <a:cs typeface="+mn-cs"/>
                        </a:rPr>
                        <a:t>②</a:t>
                      </a:r>
                      <a:endParaRPr kumimoji="1" lang="ja-JP" altLang="en-US" sz="1700" b="1" kern="1200" dirty="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「物理」</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「化学」</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「生物」</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「地学」</a:t>
                      </a: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530026">
                <a:tc>
                  <a:txBody>
                    <a:bodyPr/>
                    <a:lstStyle/>
                    <a:p>
                      <a:r>
                        <a:rPr kumimoji="1" lang="ja-JP" altLang="en-US" sz="1700" dirty="0" smtClean="0"/>
                        <a:t>外国語</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dirty="0" smtClean="0"/>
                        <a:t>「英語」，「ドイツ語」，「フランス語」，「中国語」，「韓国語」</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4380" name="テキスト ボックス 3"/>
          <p:cNvSpPr txBox="1">
            <a:spLocks noChangeArrowheads="1"/>
          </p:cNvSpPr>
          <p:nvPr/>
        </p:nvSpPr>
        <p:spPr bwMode="auto">
          <a:xfrm>
            <a:off x="335987" y="5459864"/>
            <a:ext cx="7496249" cy="108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sz="1400" dirty="0">
                <a:solidFill>
                  <a:srgbClr val="000000"/>
                </a:solidFill>
              </a:rPr>
              <a:t>（注１）　</a:t>
            </a:r>
            <a:r>
              <a:rPr lang="ja-JP" altLang="en-US" sz="1400" dirty="0">
                <a:solidFill>
                  <a:srgbClr val="FF0000"/>
                </a:solidFill>
              </a:rPr>
              <a:t>赤字</a:t>
            </a:r>
            <a:r>
              <a:rPr lang="ja-JP" altLang="en-US" sz="1400" dirty="0">
                <a:solidFill>
                  <a:srgbClr val="000000"/>
                </a:solidFill>
              </a:rPr>
              <a:t>は新教育課程に対応した出題科目を示す</a:t>
            </a:r>
            <a:endParaRPr lang="en-US" altLang="ja-JP" sz="1400" dirty="0">
              <a:solidFill>
                <a:srgbClr val="000000"/>
              </a:solidFill>
            </a:endParaRPr>
          </a:p>
          <a:p>
            <a:pPr eaLnBrk="1" fontAlgn="base" hangingPunct="1">
              <a:spcBef>
                <a:spcPct val="20000"/>
              </a:spcBef>
            </a:pPr>
            <a:r>
              <a:rPr lang="ja-JP" altLang="en-US" sz="1400" dirty="0">
                <a:solidFill>
                  <a:srgbClr val="000000"/>
                </a:solidFill>
              </a:rPr>
              <a:t>（注２）　理科は，「基礎を付した科目」と「基礎を付していない科目」を別々のグループに配置</a:t>
            </a:r>
            <a:endParaRPr lang="en-US" altLang="ja-JP" sz="1400" dirty="0">
              <a:solidFill>
                <a:srgbClr val="000000"/>
              </a:solidFill>
            </a:endParaRPr>
          </a:p>
          <a:p>
            <a:pPr eaLnBrk="1" fontAlgn="base" hangingPunct="1">
              <a:spcBef>
                <a:spcPct val="20000"/>
              </a:spcBef>
            </a:pPr>
            <a:r>
              <a:rPr lang="ja-JP" altLang="en-US" sz="1400" dirty="0">
                <a:solidFill>
                  <a:srgbClr val="000000"/>
                </a:solidFill>
              </a:rPr>
              <a:t>（注３）　数学及び理科は，各グループにおいて，それぞれ独立した試験時間帯で試験を実施</a:t>
            </a:r>
            <a:endParaRPr lang="en-US" altLang="ja-JP" sz="1400" dirty="0">
              <a:solidFill>
                <a:srgbClr val="000000"/>
              </a:solidFill>
            </a:endParaRPr>
          </a:p>
          <a:p>
            <a:pPr eaLnBrk="1" fontAlgn="base" hangingPunct="1">
              <a:spcBef>
                <a:spcPct val="20000"/>
              </a:spcBef>
            </a:pPr>
            <a:r>
              <a:rPr lang="ja-JP" altLang="en-US" sz="1400" dirty="0">
                <a:solidFill>
                  <a:srgbClr val="000000"/>
                </a:solidFill>
              </a:rPr>
              <a:t>（注４）　英語はリスニングを実施</a:t>
            </a:r>
          </a:p>
        </p:txBody>
      </p:sp>
      <p:sp>
        <p:nvSpPr>
          <p:cNvPr id="6" name="テキスト ボックス 2"/>
          <p:cNvSpPr txBox="1">
            <a:spLocks noChangeArrowheads="1"/>
          </p:cNvSpPr>
          <p:nvPr/>
        </p:nvSpPr>
        <p:spPr bwMode="auto">
          <a:xfrm>
            <a:off x="425078" y="873280"/>
            <a:ext cx="5947692" cy="461665"/>
          </a:xfrm>
          <a:prstGeom prst="rect">
            <a:avLst/>
          </a:prstGeom>
          <a:noFill/>
          <a:ln w="9525">
            <a:noFill/>
            <a:miter lim="800000"/>
            <a:headEnd/>
            <a:tailEnd/>
          </a:ln>
        </p:spPr>
        <p:txBody>
          <a:bodyPr wrap="square" lIns="91378" tIns="45689" rIns="91378" bIns="45689">
            <a:spAutoFit/>
          </a:bodyPr>
          <a:lstStyle/>
          <a:p>
            <a:pPr fontAlgn="base">
              <a:spcBef>
                <a:spcPct val="20000"/>
              </a:spcBef>
            </a:pPr>
            <a:r>
              <a:rPr lang="ja-JP" altLang="en-US" sz="2400" dirty="0">
                <a:solidFill>
                  <a:srgbClr val="000000"/>
                </a:solidFill>
              </a:rPr>
              <a:t>○出題教科・科目</a:t>
            </a:r>
          </a:p>
        </p:txBody>
      </p:sp>
      <p:sp>
        <p:nvSpPr>
          <p:cNvPr id="7"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28</a:t>
            </a:fld>
            <a:endParaRPr lang="en-US" altLang="ja-JP">
              <a:solidFill>
                <a:srgbClr val="000000"/>
              </a:solidFill>
            </a:endParaRPr>
          </a:p>
        </p:txBody>
      </p:sp>
      <p:sp>
        <p:nvSpPr>
          <p:cNvPr id="8" name="Rectangle 15"/>
          <p:cNvSpPr>
            <a:spLocks noChangeArrowheads="1"/>
          </p:cNvSpPr>
          <p:nvPr/>
        </p:nvSpPr>
        <p:spPr bwMode="auto">
          <a:xfrm>
            <a:off x="1183256"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a:t>
            </a:r>
            <a:r>
              <a:rPr lang="ja-JP" altLang="en-US" sz="2500" dirty="0">
                <a:solidFill>
                  <a:srgbClr val="000000"/>
                </a:solidFill>
              </a:rPr>
              <a:t>５</a:t>
            </a:r>
            <a:r>
              <a:rPr lang="en-US" altLang="ja-JP" sz="2500" dirty="0">
                <a:solidFill>
                  <a:srgbClr val="000000"/>
                </a:solidFill>
              </a:rPr>
              <a:t>】</a:t>
            </a:r>
            <a:endParaRPr lang="ja-JP" altLang="en-US" sz="2500" dirty="0">
              <a:solidFill>
                <a:srgbClr val="0033CC"/>
              </a:solidFill>
            </a:endParaRPr>
          </a:p>
        </p:txBody>
      </p:sp>
      <p:sp>
        <p:nvSpPr>
          <p:cNvPr id="9" name="テキスト ボックス 8"/>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Tree>
    <p:extLst>
      <p:ext uri="{BB962C8B-B14F-4D97-AF65-F5344CB8AC3E}">
        <p14:creationId xmlns:p14="http://schemas.microsoft.com/office/powerpoint/2010/main" val="3770660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773563680"/>
              </p:ext>
            </p:extLst>
          </p:nvPr>
        </p:nvGraphicFramePr>
        <p:xfrm>
          <a:off x="612130" y="1439893"/>
          <a:ext cx="7992888" cy="4278520"/>
        </p:xfrm>
        <a:graphic>
          <a:graphicData uri="http://schemas.openxmlformats.org/drawingml/2006/table">
            <a:tbl>
              <a:tblPr firstRow="1" bandRow="1">
                <a:tableStyleId>{21E4AEA4-8DFA-4A89-87EB-49C32662AFE0}</a:tableStyleId>
              </a:tblPr>
              <a:tblGrid>
                <a:gridCol w="792088"/>
                <a:gridCol w="1080120"/>
                <a:gridCol w="3024336"/>
                <a:gridCol w="3096344"/>
              </a:tblGrid>
              <a:tr h="504056">
                <a:tc>
                  <a:txBody>
                    <a:bodyPr/>
                    <a:lstStyle/>
                    <a:p>
                      <a:pPr algn="ctr"/>
                      <a:r>
                        <a:rPr kumimoji="1" lang="ja-JP" altLang="en-US" sz="1600" dirty="0" smtClean="0"/>
                        <a:t>教科</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グループ</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600" dirty="0" smtClean="0"/>
                        <a:t>新教育課程による出題科目</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600" dirty="0" smtClean="0"/>
                        <a:t>旧教育課程による出題科目</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r>
              <a:tr h="848366">
                <a:tc rowSpan="2">
                  <a:txBody>
                    <a:bodyPr/>
                    <a:lstStyle/>
                    <a:p>
                      <a:pPr algn="ctr">
                        <a:lnSpc>
                          <a:spcPts val="3000"/>
                        </a:lnSpc>
                      </a:pPr>
                      <a:r>
                        <a:rPr kumimoji="1" lang="ja-JP" altLang="en-US" sz="1800" b="1" dirty="0" smtClean="0">
                          <a:solidFill>
                            <a:schemeClr val="tx1"/>
                          </a:solidFill>
                        </a:rPr>
                        <a:t>数学</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ts val="3000"/>
                        </a:lnSpc>
                      </a:pPr>
                      <a:r>
                        <a:rPr kumimoji="1" lang="ja-JP" altLang="en-US" sz="1800" b="1" dirty="0" smtClean="0">
                          <a:solidFill>
                            <a:schemeClr val="tx1"/>
                          </a:solidFill>
                        </a:rPr>
                        <a:t>①</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a:lnSpc>
                          <a:spcPts val="3000"/>
                        </a:lnSpc>
                      </a:pPr>
                      <a:r>
                        <a:rPr kumimoji="1" lang="ja-JP" altLang="en-US" sz="1800" b="1" dirty="0" smtClean="0"/>
                        <a:t>「数学</a:t>
                      </a:r>
                      <a:r>
                        <a:rPr kumimoji="1" lang="en-US" altLang="ja-JP" sz="1800" b="1" dirty="0" smtClean="0"/>
                        <a:t>Ⅰ</a:t>
                      </a:r>
                      <a:r>
                        <a:rPr kumimoji="1" lang="ja-JP" altLang="en-US" sz="1800" b="1" dirty="0" smtClean="0"/>
                        <a:t>」</a:t>
                      </a:r>
                      <a:endParaRPr kumimoji="1" lang="en-US" altLang="ja-JP" sz="1800" b="1" dirty="0" smtClean="0"/>
                    </a:p>
                    <a:p>
                      <a:pPr>
                        <a:lnSpc>
                          <a:spcPts val="3000"/>
                        </a:lnSpc>
                      </a:pPr>
                      <a:r>
                        <a:rPr kumimoji="1" lang="ja-JP" altLang="en-US" sz="1800" b="1" dirty="0" smtClean="0"/>
                        <a:t>「数学</a:t>
                      </a:r>
                      <a:r>
                        <a:rPr kumimoji="1" lang="en-US" altLang="ja-JP" sz="1800" b="1" dirty="0" smtClean="0"/>
                        <a:t>Ⅰ</a:t>
                      </a:r>
                      <a:r>
                        <a:rPr kumimoji="1" lang="ja-JP" altLang="en-US" sz="1800" b="1" dirty="0" smtClean="0"/>
                        <a:t>・数学Ａ」</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a:lnSpc>
                          <a:spcPts val="3000"/>
                        </a:lnSpc>
                      </a:pPr>
                      <a:r>
                        <a:rPr kumimoji="1" lang="ja-JP" altLang="en-US" sz="1800" b="1" dirty="0" smtClean="0">
                          <a:solidFill>
                            <a:srgbClr val="FF0000"/>
                          </a:solidFill>
                        </a:rPr>
                        <a:t>「旧数学</a:t>
                      </a:r>
                      <a:r>
                        <a:rPr kumimoji="1" lang="en-US" altLang="ja-JP" sz="1800" b="1" dirty="0" smtClean="0">
                          <a:solidFill>
                            <a:srgbClr val="FF0000"/>
                          </a:solidFill>
                        </a:rPr>
                        <a:t>Ⅰ</a:t>
                      </a:r>
                      <a:r>
                        <a:rPr kumimoji="1" lang="ja-JP" altLang="en-US" sz="1800" b="1" dirty="0" smtClean="0">
                          <a:solidFill>
                            <a:srgbClr val="FF0000"/>
                          </a:solidFill>
                        </a:rPr>
                        <a:t>」</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「旧数学</a:t>
                      </a:r>
                      <a:r>
                        <a:rPr kumimoji="1" lang="en-US" altLang="ja-JP" sz="1800" b="1" dirty="0" smtClean="0">
                          <a:solidFill>
                            <a:srgbClr val="FF0000"/>
                          </a:solidFill>
                        </a:rPr>
                        <a:t>Ⅰ</a:t>
                      </a:r>
                      <a:r>
                        <a:rPr kumimoji="1" lang="ja-JP" altLang="en-US" sz="1800" b="1" dirty="0" smtClean="0">
                          <a:solidFill>
                            <a:srgbClr val="FF0000"/>
                          </a:solidFill>
                        </a:rPr>
                        <a:t>・旧数学Ａ」</a:t>
                      </a:r>
                      <a:endParaRPr kumimoji="1" lang="en-US" altLang="ja-JP" sz="1800" b="1" dirty="0" smtClean="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rgbClr val="CCFFFF"/>
                    </a:solidFill>
                  </a:tcPr>
                </a:tc>
              </a:tr>
              <a:tr h="848366">
                <a:tc vMerge="1">
                  <a:txBody>
                    <a:bodyPr/>
                    <a:lstStyle/>
                    <a:p>
                      <a:pPr marL="0" marR="0" indent="0" algn="ctr" defTabSz="914400" rtl="0" eaLnBrk="1" fontAlgn="auto" latinLnBrk="0" hangingPunct="1">
                        <a:lnSpc>
                          <a:spcPts val="3000"/>
                        </a:lnSpc>
                        <a:spcBef>
                          <a:spcPts val="0"/>
                        </a:spcBef>
                        <a:spcAft>
                          <a:spcPts val="0"/>
                        </a:spcAft>
                        <a:buClrTx/>
                        <a:buSzTx/>
                        <a:buFontTx/>
                        <a:buNone/>
                        <a:tabLst/>
                        <a:defRPr/>
                      </a:pP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②</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「数学</a:t>
                      </a:r>
                      <a:r>
                        <a:rPr kumimoji="1" lang="en-US" altLang="ja-JP" sz="1800" b="1" dirty="0" smtClean="0">
                          <a:solidFill>
                            <a:schemeClr val="tx1"/>
                          </a:solidFill>
                        </a:rPr>
                        <a:t>Ⅱ</a:t>
                      </a:r>
                      <a:r>
                        <a:rPr kumimoji="1" lang="ja-JP" altLang="en-US" sz="1800" b="1" dirty="0" smtClean="0">
                          <a:solidFill>
                            <a:schemeClr val="tx1"/>
                          </a:solidFill>
                        </a:rPr>
                        <a:t>」</a:t>
                      </a:r>
                      <a:endParaRPr kumimoji="1" lang="en-US" altLang="ja-JP" sz="1800" b="1" dirty="0" smtClean="0">
                        <a:solidFill>
                          <a:schemeClr val="tx1"/>
                        </a:solidFill>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「数学</a:t>
                      </a:r>
                      <a:r>
                        <a:rPr kumimoji="1" lang="en-US" altLang="ja-JP" sz="1800" b="1" dirty="0" smtClean="0">
                          <a:solidFill>
                            <a:schemeClr val="tx1"/>
                          </a:solidFill>
                        </a:rPr>
                        <a:t>Ⅱ</a:t>
                      </a:r>
                      <a:r>
                        <a:rPr kumimoji="1" lang="ja-JP" altLang="en-US" sz="1800" b="1" dirty="0" smtClean="0">
                          <a:solidFill>
                            <a:schemeClr val="tx1"/>
                          </a:solidFill>
                        </a:rPr>
                        <a:t>・数学Ｂ」</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endParaRPr kumimoji="1" lang="en-US" altLang="ja-JP" sz="1800" b="1" dirty="0" smtClean="0">
                        <a:solidFill>
                          <a:srgbClr val="FF0000"/>
                        </a:solidFill>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rgbClr val="FF0000"/>
                          </a:solidFill>
                        </a:rPr>
                        <a:t>「旧数学</a:t>
                      </a:r>
                      <a:r>
                        <a:rPr kumimoji="1" lang="en-US" altLang="ja-JP" sz="1800" b="1" dirty="0" smtClean="0">
                          <a:solidFill>
                            <a:srgbClr val="FF0000"/>
                          </a:solidFill>
                        </a:rPr>
                        <a:t>Ⅱ</a:t>
                      </a:r>
                      <a:r>
                        <a:rPr kumimoji="1" lang="ja-JP" altLang="en-US" sz="1800" b="1" dirty="0" smtClean="0">
                          <a:solidFill>
                            <a:srgbClr val="FF0000"/>
                          </a:solidFill>
                        </a:rPr>
                        <a:t>・旧数学Ｂ」</a:t>
                      </a:r>
                      <a:endParaRPr kumimoji="1" lang="en-US" altLang="ja-JP" sz="1800" b="1" dirty="0" smtClean="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r h="848366">
                <a:tc rowSpan="2">
                  <a:txBody>
                    <a:bodyPr/>
                    <a:lstStyle/>
                    <a:p>
                      <a:pPr marL="0" algn="ctr" defTabSz="914400" rtl="0" eaLnBrk="1" latinLnBrk="0" hangingPunct="1">
                        <a:lnSpc>
                          <a:spcPts val="3000"/>
                        </a:lnSpc>
                      </a:pPr>
                      <a:r>
                        <a:rPr kumimoji="1" lang="ja-JP" altLang="en-US" sz="1800" b="1" kern="1200" dirty="0" smtClean="0">
                          <a:solidFill>
                            <a:schemeClr val="tx1"/>
                          </a:solidFill>
                          <a:latin typeface="+mn-lt"/>
                          <a:ea typeface="+mn-ea"/>
                          <a:cs typeface="+mn-cs"/>
                        </a:rPr>
                        <a:t>理科</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3000"/>
                        </a:lnSpc>
                      </a:pPr>
                      <a:r>
                        <a:rPr kumimoji="1" lang="ja-JP" altLang="en-US" sz="1800" b="1" kern="1200" dirty="0" smtClean="0">
                          <a:solidFill>
                            <a:schemeClr val="tx1"/>
                          </a:solidFill>
                          <a:latin typeface="+mn-lt"/>
                          <a:ea typeface="+mn-ea"/>
                          <a:cs typeface="+mn-cs"/>
                        </a:rPr>
                        <a:t>①</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「物理基礎」，「化学基礎」，</a:t>
                      </a:r>
                      <a:endParaRPr kumimoji="1" lang="en-US" altLang="ja-JP" sz="1800" b="1" kern="1200" dirty="0" smtClean="0">
                        <a:solidFill>
                          <a:schemeClr val="tx1"/>
                        </a:solidFill>
                        <a:latin typeface="+mn-lt"/>
                        <a:ea typeface="+mn-ea"/>
                        <a:cs typeface="+mn-cs"/>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「生物基礎」，「地学基礎」</a:t>
                      </a:r>
                      <a:endParaRPr kumimoji="1" lang="en-US" altLang="ja-JP" sz="1800" b="1" kern="1200" dirty="0" smtClean="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marL="0" algn="l" defTabSz="914400" rtl="0" eaLnBrk="1" latinLnBrk="0" hangingPunct="1">
                        <a:lnSpc>
                          <a:spcPts val="3000"/>
                        </a:lnSpc>
                      </a:pPr>
                      <a:endParaRPr kumimoji="1" lang="en-US" altLang="ja-JP" sz="1800" b="1" kern="1200" dirty="0" smtClean="0">
                        <a:solidFill>
                          <a:srgbClr val="FF0000"/>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rgbClr val="CCFFFF"/>
                    </a:solidFill>
                  </a:tcPr>
                </a:tc>
              </a:tr>
              <a:tr h="1229366">
                <a:tc vMerge="1">
                  <a:txBody>
                    <a:bodyPr/>
                    <a:lstStyle/>
                    <a:p>
                      <a:pPr marL="0" algn="ctr" defTabSz="914400" rtl="0" eaLnBrk="1" latinLnBrk="0" hangingPunct="1">
                        <a:lnSpc>
                          <a:spcPts val="3000"/>
                        </a:lnSpc>
                      </a:pP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②</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ts val="3000"/>
                        </a:lnSpc>
                      </a:pPr>
                      <a:r>
                        <a:rPr kumimoji="1" lang="ja-JP" altLang="en-US" sz="1800" b="1" dirty="0" smtClean="0">
                          <a:solidFill>
                            <a:schemeClr val="tx1"/>
                          </a:solidFill>
                        </a:rPr>
                        <a:t>「物理」，「化学」，</a:t>
                      </a:r>
                      <a:endParaRPr kumimoji="1" lang="en-US" altLang="ja-JP" sz="1800" b="1" dirty="0" smtClean="0">
                        <a:solidFill>
                          <a:schemeClr val="tx1"/>
                        </a:solidFill>
                      </a:endParaRPr>
                    </a:p>
                    <a:p>
                      <a:pPr>
                        <a:lnSpc>
                          <a:spcPts val="3000"/>
                        </a:lnSpc>
                      </a:pPr>
                      <a:r>
                        <a:rPr kumimoji="1" lang="ja-JP" altLang="en-US" sz="1800" b="1" dirty="0" smtClean="0">
                          <a:solidFill>
                            <a:schemeClr val="tx1"/>
                          </a:solidFill>
                        </a:rPr>
                        <a:t>「生物」，「地学」</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ts val="3000"/>
                        </a:lnSpc>
                      </a:pPr>
                      <a:r>
                        <a:rPr kumimoji="1" lang="ja-JP" altLang="en-US" sz="1800" b="1" dirty="0" smtClean="0">
                          <a:solidFill>
                            <a:srgbClr val="FF0000"/>
                          </a:solidFill>
                        </a:rPr>
                        <a:t>「理科総合Ａ」，「理科総合Ｂ」</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「物理</a:t>
                      </a:r>
                      <a:r>
                        <a:rPr kumimoji="1" lang="en-US" altLang="ja-JP" sz="1800" b="1" dirty="0" smtClean="0">
                          <a:solidFill>
                            <a:srgbClr val="FF0000"/>
                          </a:solidFill>
                        </a:rPr>
                        <a:t>Ⅰ</a:t>
                      </a:r>
                      <a:r>
                        <a:rPr kumimoji="1" lang="ja-JP" altLang="en-US" sz="1800" b="1" dirty="0" smtClean="0">
                          <a:solidFill>
                            <a:srgbClr val="FF0000"/>
                          </a:solidFill>
                        </a:rPr>
                        <a:t>」，「化学</a:t>
                      </a:r>
                      <a:r>
                        <a:rPr kumimoji="1" lang="en-US" altLang="ja-JP" sz="1800" b="1" dirty="0" smtClean="0">
                          <a:solidFill>
                            <a:srgbClr val="FF0000"/>
                          </a:solidFill>
                        </a:rPr>
                        <a:t>Ⅰ</a:t>
                      </a:r>
                      <a:r>
                        <a:rPr kumimoji="1" lang="ja-JP" altLang="en-US" sz="1800" b="1" dirty="0" smtClean="0">
                          <a:solidFill>
                            <a:srgbClr val="FF0000"/>
                          </a:solidFill>
                        </a:rPr>
                        <a:t>」，</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「生物</a:t>
                      </a:r>
                      <a:r>
                        <a:rPr kumimoji="1" lang="en-US" altLang="ja-JP" sz="1800" b="1" dirty="0" smtClean="0">
                          <a:solidFill>
                            <a:srgbClr val="FF0000"/>
                          </a:solidFill>
                        </a:rPr>
                        <a:t>Ⅰ</a:t>
                      </a:r>
                      <a:r>
                        <a:rPr kumimoji="1" lang="ja-JP" altLang="en-US" sz="1800" b="1" dirty="0" smtClean="0">
                          <a:solidFill>
                            <a:srgbClr val="FF0000"/>
                          </a:solidFill>
                        </a:rPr>
                        <a:t>」，「地学</a:t>
                      </a:r>
                      <a:r>
                        <a:rPr kumimoji="1" lang="en-US" altLang="ja-JP" sz="1800" b="1" dirty="0" smtClean="0">
                          <a:solidFill>
                            <a:srgbClr val="FF0000"/>
                          </a:solidFill>
                        </a:rPr>
                        <a:t>Ⅰ</a:t>
                      </a:r>
                      <a:r>
                        <a:rPr kumimoji="1" lang="ja-JP" altLang="en-US" sz="1800" b="1" dirty="0" smtClean="0">
                          <a:solidFill>
                            <a:srgbClr val="FF0000"/>
                          </a:solidFill>
                        </a:rPr>
                        <a:t>」</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
        <p:nvSpPr>
          <p:cNvPr id="7" name="テキスト ボックス 2"/>
          <p:cNvSpPr txBox="1">
            <a:spLocks noChangeArrowheads="1"/>
          </p:cNvSpPr>
          <p:nvPr/>
        </p:nvSpPr>
        <p:spPr bwMode="auto">
          <a:xfrm>
            <a:off x="425078" y="863830"/>
            <a:ext cx="5947692" cy="461665"/>
          </a:xfrm>
          <a:prstGeom prst="rect">
            <a:avLst/>
          </a:prstGeom>
          <a:noFill/>
          <a:ln w="9525">
            <a:noFill/>
            <a:miter lim="800000"/>
            <a:headEnd/>
            <a:tailEnd/>
          </a:ln>
        </p:spPr>
        <p:txBody>
          <a:bodyPr wrap="square" lIns="91378" tIns="45689" rIns="91378" bIns="45689">
            <a:spAutoFit/>
          </a:bodyPr>
          <a:lstStyle/>
          <a:p>
            <a:pPr fontAlgn="base">
              <a:spcBef>
                <a:spcPct val="20000"/>
              </a:spcBef>
            </a:pPr>
            <a:r>
              <a:rPr lang="ja-JP" altLang="en-US" sz="2400" dirty="0">
                <a:solidFill>
                  <a:srgbClr val="000000"/>
                </a:solidFill>
              </a:rPr>
              <a:t>○ 旧教育課程履修者に対する経過措置</a:t>
            </a:r>
          </a:p>
        </p:txBody>
      </p:sp>
      <p:sp>
        <p:nvSpPr>
          <p:cNvPr id="13" name="テキスト ボックス 2"/>
          <p:cNvSpPr txBox="1">
            <a:spLocks noChangeArrowheads="1"/>
          </p:cNvSpPr>
          <p:nvPr/>
        </p:nvSpPr>
        <p:spPr bwMode="auto">
          <a:xfrm>
            <a:off x="576126" y="5712848"/>
            <a:ext cx="8100900" cy="769431"/>
          </a:xfrm>
          <a:prstGeom prst="rect">
            <a:avLst/>
          </a:prstGeom>
          <a:noFill/>
          <a:ln w="9525">
            <a:noFill/>
            <a:miter lim="800000"/>
            <a:headEnd/>
            <a:tailEnd/>
          </a:ln>
        </p:spPr>
        <p:txBody>
          <a:bodyPr wrap="square" lIns="91378" tIns="45689" rIns="91378" bIns="45689">
            <a:spAutoFit/>
          </a:bodyPr>
          <a:lstStyle/>
          <a:p>
            <a:pPr fontAlgn="base">
              <a:spcBef>
                <a:spcPct val="20000"/>
              </a:spcBef>
            </a:pPr>
            <a:r>
              <a:rPr lang="ja-JP" altLang="en-US" sz="2000" dirty="0">
                <a:solidFill>
                  <a:srgbClr val="000000"/>
                </a:solidFill>
              </a:rPr>
              <a:t>（注１）　</a:t>
            </a:r>
            <a:r>
              <a:rPr lang="ja-JP" altLang="en-US" sz="2000" dirty="0">
                <a:solidFill>
                  <a:srgbClr val="FF0000"/>
                </a:solidFill>
              </a:rPr>
              <a:t>赤枠</a:t>
            </a:r>
            <a:r>
              <a:rPr lang="ja-JP" altLang="en-US" sz="2000" dirty="0">
                <a:solidFill>
                  <a:srgbClr val="000000"/>
                </a:solidFill>
              </a:rPr>
              <a:t>は問題冊子の単位を示す。</a:t>
            </a:r>
            <a:endParaRPr lang="en-US" altLang="ja-JP" sz="2000" dirty="0">
              <a:solidFill>
                <a:srgbClr val="000000"/>
              </a:solidFill>
            </a:endParaRPr>
          </a:p>
          <a:p>
            <a:pPr fontAlgn="base">
              <a:spcBef>
                <a:spcPct val="20000"/>
              </a:spcBef>
            </a:pPr>
            <a:r>
              <a:rPr lang="ja-JP" altLang="en-US" sz="2000" dirty="0">
                <a:solidFill>
                  <a:srgbClr val="000000"/>
                </a:solidFill>
              </a:rPr>
              <a:t>（注２）　理科②は問題冊子を新旧いずれか１冊配付する。</a:t>
            </a:r>
          </a:p>
        </p:txBody>
      </p:sp>
      <p:cxnSp>
        <p:nvCxnSpPr>
          <p:cNvPr id="5" name="直線コネクタ 4"/>
          <p:cNvCxnSpPr/>
          <p:nvPr/>
        </p:nvCxnSpPr>
        <p:spPr bwMode="auto">
          <a:xfrm>
            <a:off x="2540007" y="2006601"/>
            <a:ext cx="5993010" cy="9351"/>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直線コネクタ 16"/>
          <p:cNvCxnSpPr/>
          <p:nvPr/>
        </p:nvCxnSpPr>
        <p:spPr bwMode="auto">
          <a:xfrm>
            <a:off x="2527303" y="2695773"/>
            <a:ext cx="6026150" cy="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4" name="直線コネクタ 23"/>
          <p:cNvCxnSpPr/>
          <p:nvPr/>
        </p:nvCxnSpPr>
        <p:spPr bwMode="auto">
          <a:xfrm>
            <a:off x="2540000" y="3579903"/>
            <a:ext cx="6013450" cy="7524"/>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直線コネクタ 32"/>
          <p:cNvCxnSpPr/>
          <p:nvPr/>
        </p:nvCxnSpPr>
        <p:spPr bwMode="auto">
          <a:xfrm>
            <a:off x="5436666" y="3672135"/>
            <a:ext cx="0" cy="72008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7" name="直線コネクタ 36"/>
          <p:cNvCxnSpPr/>
          <p:nvPr/>
        </p:nvCxnSpPr>
        <p:spPr bwMode="auto">
          <a:xfrm>
            <a:off x="8502650" y="4529059"/>
            <a:ext cx="0" cy="1087292"/>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6" name="直線コネクタ 15"/>
          <p:cNvCxnSpPr/>
          <p:nvPr/>
        </p:nvCxnSpPr>
        <p:spPr bwMode="auto">
          <a:xfrm>
            <a:off x="2555875" y="1993907"/>
            <a:ext cx="2252" cy="742131"/>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8" name="直線コネクタ 17"/>
          <p:cNvCxnSpPr/>
          <p:nvPr/>
        </p:nvCxnSpPr>
        <p:spPr bwMode="auto">
          <a:xfrm>
            <a:off x="8531232" y="1990725"/>
            <a:ext cx="9525" cy="705048"/>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4" name="直線コネクタ 33"/>
          <p:cNvCxnSpPr/>
          <p:nvPr/>
        </p:nvCxnSpPr>
        <p:spPr bwMode="auto">
          <a:xfrm>
            <a:off x="2561302" y="2856461"/>
            <a:ext cx="0" cy="743673"/>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8" name="直線コネクタ 37"/>
          <p:cNvCxnSpPr/>
          <p:nvPr/>
        </p:nvCxnSpPr>
        <p:spPr bwMode="auto">
          <a:xfrm flipV="1">
            <a:off x="2530475" y="2832100"/>
            <a:ext cx="5988050" cy="3175"/>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3" name="直線コネクタ 42"/>
          <p:cNvCxnSpPr/>
          <p:nvPr/>
        </p:nvCxnSpPr>
        <p:spPr bwMode="auto">
          <a:xfrm flipV="1">
            <a:off x="2536772" y="3689184"/>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6" name="直線コネクタ 45"/>
          <p:cNvCxnSpPr/>
          <p:nvPr/>
        </p:nvCxnSpPr>
        <p:spPr bwMode="auto">
          <a:xfrm flipV="1">
            <a:off x="2541210" y="4406089"/>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7" name="直線コネクタ 46"/>
          <p:cNvCxnSpPr/>
          <p:nvPr/>
        </p:nvCxnSpPr>
        <p:spPr bwMode="auto">
          <a:xfrm>
            <a:off x="2563554" y="3672135"/>
            <a:ext cx="0" cy="72008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8" name="直線コネクタ 47"/>
          <p:cNvCxnSpPr/>
          <p:nvPr/>
        </p:nvCxnSpPr>
        <p:spPr bwMode="auto">
          <a:xfrm>
            <a:off x="2554037" y="4536231"/>
            <a:ext cx="2971" cy="1074944"/>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5" name="直線コネクタ 54"/>
          <p:cNvCxnSpPr/>
          <p:nvPr/>
        </p:nvCxnSpPr>
        <p:spPr bwMode="auto">
          <a:xfrm>
            <a:off x="5428085" y="4536231"/>
            <a:ext cx="5935" cy="107875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6" name="直線コネクタ 55"/>
          <p:cNvCxnSpPr/>
          <p:nvPr/>
        </p:nvCxnSpPr>
        <p:spPr bwMode="auto">
          <a:xfrm flipV="1">
            <a:off x="2529781" y="4536231"/>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9" name="直線コネクタ 58"/>
          <p:cNvCxnSpPr/>
          <p:nvPr/>
        </p:nvCxnSpPr>
        <p:spPr bwMode="auto">
          <a:xfrm flipV="1">
            <a:off x="2527182" y="5611175"/>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0" name="直線コネクタ 59"/>
          <p:cNvCxnSpPr/>
          <p:nvPr/>
        </p:nvCxnSpPr>
        <p:spPr bwMode="auto">
          <a:xfrm>
            <a:off x="5581748" y="4548454"/>
            <a:ext cx="4982" cy="106789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1" name="直線コネクタ 60"/>
          <p:cNvCxnSpPr/>
          <p:nvPr/>
        </p:nvCxnSpPr>
        <p:spPr bwMode="auto">
          <a:xfrm>
            <a:off x="5562607" y="4536231"/>
            <a:ext cx="2958435" cy="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2" name="直線コネクタ 61"/>
          <p:cNvCxnSpPr/>
          <p:nvPr/>
        </p:nvCxnSpPr>
        <p:spPr bwMode="auto">
          <a:xfrm flipV="1">
            <a:off x="5558171" y="5611175"/>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3" name="直線コネクタ 72"/>
          <p:cNvCxnSpPr/>
          <p:nvPr/>
        </p:nvCxnSpPr>
        <p:spPr bwMode="auto">
          <a:xfrm flipH="1">
            <a:off x="8531232" y="2819407"/>
            <a:ext cx="3175" cy="78072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29</a:t>
            </a:fld>
            <a:endParaRPr lang="en-US" altLang="ja-JP">
              <a:solidFill>
                <a:srgbClr val="000000"/>
              </a:solidFill>
            </a:endParaRPr>
          </a:p>
        </p:txBody>
      </p:sp>
      <p:sp>
        <p:nvSpPr>
          <p:cNvPr id="27" name="Rectangle 15"/>
          <p:cNvSpPr>
            <a:spLocks noChangeArrowheads="1"/>
          </p:cNvSpPr>
          <p:nvPr/>
        </p:nvSpPr>
        <p:spPr bwMode="auto">
          <a:xfrm>
            <a:off x="1183256"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a:t>
            </a:r>
            <a:r>
              <a:rPr lang="ja-JP" altLang="en-US" sz="2500" dirty="0">
                <a:solidFill>
                  <a:srgbClr val="000000"/>
                </a:solidFill>
              </a:rPr>
              <a:t>７</a:t>
            </a:r>
            <a:r>
              <a:rPr lang="en-US" altLang="ja-JP" sz="2500" dirty="0">
                <a:solidFill>
                  <a:srgbClr val="000000"/>
                </a:solidFill>
              </a:rPr>
              <a:t>】</a:t>
            </a:r>
            <a:endParaRPr lang="ja-JP" altLang="en-US" sz="2500" dirty="0">
              <a:solidFill>
                <a:srgbClr val="0033CC"/>
              </a:solidFill>
            </a:endParaRPr>
          </a:p>
        </p:txBody>
      </p:sp>
      <p:sp>
        <p:nvSpPr>
          <p:cNvPr id="28" name="テキスト ボックス 27"/>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Tree>
    <p:extLst>
      <p:ext uri="{BB962C8B-B14F-4D97-AF65-F5344CB8AC3E}">
        <p14:creationId xmlns:p14="http://schemas.microsoft.com/office/powerpoint/2010/main" val="3578935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3</a:t>
            </a:fld>
            <a:endParaRPr lang="en-US" altLang="ja-JP" dirty="0"/>
          </a:p>
        </p:txBody>
      </p:sp>
      <p:sp>
        <p:nvSpPr>
          <p:cNvPr id="7" name="Rectangle 6"/>
          <p:cNvSpPr>
            <a:spLocks noChangeArrowheads="1"/>
          </p:cNvSpPr>
          <p:nvPr/>
        </p:nvSpPr>
        <p:spPr bwMode="auto">
          <a:xfrm>
            <a:off x="324102" y="1799927"/>
            <a:ext cx="8677027" cy="4752528"/>
          </a:xfrm>
          <a:prstGeom prst="rect">
            <a:avLst/>
          </a:prstGeom>
          <a:noFill/>
          <a:ln w="9525">
            <a:noFill/>
            <a:miter lim="800000"/>
            <a:headEnd/>
            <a:tailEnd/>
          </a:ln>
        </p:spPr>
        <p:txBody>
          <a:bodyPr lIns="82257" tIns="41128" rIns="82257" bIns="41128" anchor="t"/>
          <a:lstStyle/>
          <a:p>
            <a:pPr defTabSz="848908"/>
            <a:r>
              <a:rPr lang="ja-JP" altLang="en-US" sz="2400" dirty="0">
                <a:solidFill>
                  <a:srgbClr val="000000"/>
                </a:solidFill>
                <a:ea typeface="ＭＳ ゴシック" pitchFamily="49" charset="-128"/>
              </a:rPr>
              <a:t>○　数学と理科は新しい学習指導要領に基づいて編成され</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a:t>
            </a:r>
            <a:r>
              <a:rPr lang="ja-JP" altLang="en-US" sz="2400" dirty="0" err="1">
                <a:solidFill>
                  <a:srgbClr val="000000"/>
                </a:solidFill>
                <a:ea typeface="ＭＳ ゴシック" pitchFamily="49" charset="-128"/>
              </a:rPr>
              <a:t>た</a:t>
            </a:r>
            <a:r>
              <a:rPr lang="ja-JP" altLang="en-US" sz="2400" dirty="0">
                <a:solidFill>
                  <a:srgbClr val="000000"/>
                </a:solidFill>
                <a:ea typeface="ＭＳ ゴシック" pitchFamily="49" charset="-128"/>
              </a:rPr>
              <a:t>新教育課程に対応した試験問題を出題</a:t>
            </a:r>
            <a:endParaRPr lang="en-US" altLang="ja-JP" sz="2400" dirty="0">
              <a:solidFill>
                <a:srgbClr val="000000"/>
              </a:solidFill>
              <a:ea typeface="ＭＳ ゴシック" pitchFamily="49" charset="-128"/>
            </a:endParaRPr>
          </a:p>
          <a:p>
            <a:pPr defTabSz="848908"/>
            <a:endParaRPr lang="en-US" altLang="ja-JP" sz="2000" dirty="0">
              <a:solidFill>
                <a:srgbClr val="000000"/>
              </a:solidFill>
              <a:ea typeface="ＭＳ ゴシック" pitchFamily="49" charset="-128"/>
            </a:endParaRPr>
          </a:p>
          <a:p>
            <a:pPr defTabSz="848908"/>
            <a:r>
              <a:rPr lang="ja-JP" altLang="en-US" sz="2400" dirty="0">
                <a:solidFill>
                  <a:srgbClr val="000000"/>
                </a:solidFill>
                <a:ea typeface="ＭＳ ゴシック" pitchFamily="49" charset="-128"/>
              </a:rPr>
              <a:t>○　数学と理科を受験する全ての受験者は，新学習指導要</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領に基づいて出題される試験問題を受験するのが原則</a:t>
            </a:r>
            <a:endParaRPr lang="en-US" altLang="ja-JP" sz="2400" dirty="0">
              <a:solidFill>
                <a:srgbClr val="000000"/>
              </a:solidFill>
              <a:ea typeface="ＭＳ ゴシック" pitchFamily="49" charset="-128"/>
            </a:endParaRPr>
          </a:p>
          <a:p>
            <a:pPr defTabSz="848908"/>
            <a:endParaRPr lang="en-US" altLang="ja-JP" sz="2000" dirty="0">
              <a:solidFill>
                <a:srgbClr val="000000"/>
              </a:solidFill>
              <a:ea typeface="ＭＳ ゴシック" pitchFamily="49" charset="-128"/>
            </a:endParaRPr>
          </a:p>
          <a:p>
            <a:pPr defTabSz="848908"/>
            <a:r>
              <a:rPr lang="ja-JP" altLang="en-US" sz="2400" dirty="0">
                <a:solidFill>
                  <a:srgbClr val="000000"/>
                </a:solidFill>
                <a:ea typeface="ＭＳ ゴシック" pitchFamily="49" charset="-128"/>
              </a:rPr>
              <a:t>○　ただし，平成</a:t>
            </a:r>
            <a:r>
              <a:rPr lang="en-US" altLang="ja-JP" sz="2400" dirty="0">
                <a:solidFill>
                  <a:srgbClr val="000000"/>
                </a:solidFill>
                <a:ea typeface="ＭＳ ゴシック" pitchFamily="49" charset="-128"/>
              </a:rPr>
              <a:t>27</a:t>
            </a:r>
            <a:r>
              <a:rPr lang="ja-JP" altLang="en-US" sz="2400" dirty="0">
                <a:solidFill>
                  <a:srgbClr val="000000"/>
                </a:solidFill>
                <a:ea typeface="ＭＳ ゴシック" pitchFamily="49" charset="-128"/>
              </a:rPr>
              <a:t>年度センター試験に限り，旧教育課程</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履修者のための旧教育課程に基づいて出題する経過措置</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を講じる</a:t>
            </a:r>
            <a:endParaRPr lang="en-US" altLang="ja-JP" sz="2400" dirty="0">
              <a:solidFill>
                <a:srgbClr val="000000"/>
              </a:solidFill>
              <a:ea typeface="ＭＳ ゴシック" pitchFamily="49" charset="-128"/>
            </a:endParaRPr>
          </a:p>
          <a:p>
            <a:pPr defTabSz="848908"/>
            <a:endParaRPr lang="en-US" altLang="ja-JP" sz="2000" dirty="0">
              <a:solidFill>
                <a:srgbClr val="000000"/>
              </a:solidFill>
              <a:ea typeface="ＭＳ ゴシック" pitchFamily="49" charset="-128"/>
            </a:endParaRPr>
          </a:p>
          <a:p>
            <a:pPr defTabSz="848908"/>
            <a:r>
              <a:rPr lang="ja-JP" altLang="en-US" sz="2400" dirty="0">
                <a:solidFill>
                  <a:srgbClr val="000000"/>
                </a:solidFill>
                <a:ea typeface="ＭＳ ゴシック" pitchFamily="49" charset="-128"/>
              </a:rPr>
              <a:t>○　旧教育課程履修者は，新教育課程に対応した試験問題</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と経過措置により出題される試験問題のいずれかを選択</a:t>
            </a:r>
            <a:r>
              <a:rPr lang="en-US" altLang="ja-JP" sz="2400" dirty="0">
                <a:solidFill>
                  <a:srgbClr val="000000"/>
                </a:solidFill>
                <a:ea typeface="ＭＳ ゴシック" pitchFamily="49" charset="-128"/>
              </a:rPr>
              <a:t/>
            </a:r>
            <a:br>
              <a:rPr lang="en-US" altLang="ja-JP" sz="2400" dirty="0">
                <a:solidFill>
                  <a:srgbClr val="000000"/>
                </a:solidFill>
                <a:ea typeface="ＭＳ ゴシック" pitchFamily="49" charset="-128"/>
              </a:rPr>
            </a:br>
            <a:r>
              <a:rPr lang="ja-JP" altLang="en-US" sz="2400" dirty="0">
                <a:solidFill>
                  <a:srgbClr val="000000"/>
                </a:solidFill>
                <a:ea typeface="ＭＳ ゴシック" pitchFamily="49" charset="-128"/>
              </a:rPr>
              <a:t>　できる</a:t>
            </a:r>
            <a:endParaRPr lang="en-US" altLang="ja-JP" sz="2400" dirty="0">
              <a:solidFill>
                <a:srgbClr val="000000"/>
              </a:solidFill>
            </a:endParaRPr>
          </a:p>
        </p:txBody>
      </p:sp>
      <p:sp>
        <p:nvSpPr>
          <p:cNvPr id="5" name="AutoShape 6"/>
          <p:cNvSpPr>
            <a:spLocks noChangeArrowheads="1"/>
          </p:cNvSpPr>
          <p:nvPr/>
        </p:nvSpPr>
        <p:spPr bwMode="auto">
          <a:xfrm>
            <a:off x="244166" y="1151339"/>
            <a:ext cx="8286808"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１　新学習指導要領に基づいた出題</a:t>
            </a:r>
            <a:endParaRPr lang="en-US" altLang="ja-JP" sz="2400" b="0" dirty="0">
              <a:latin typeface="HGP創英角ｺﾞｼｯｸUB" pitchFamily="50" charset="-128"/>
              <a:ea typeface="HGP創英角ｺﾞｼｯｸUB" pitchFamily="50" charset="-128"/>
            </a:endParaRPr>
          </a:p>
        </p:txBody>
      </p:sp>
      <p:sp>
        <p:nvSpPr>
          <p:cNvPr id="6" name="AutoShape 6"/>
          <p:cNvSpPr>
            <a:spLocks noChangeArrowheads="1"/>
          </p:cNvSpPr>
          <p:nvPr/>
        </p:nvSpPr>
        <p:spPr bwMode="auto">
          <a:xfrm>
            <a:off x="36066" y="611757"/>
            <a:ext cx="2583544" cy="46809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800" dirty="0">
                <a:latin typeface="Century" pitchFamily="18" charset="0"/>
                <a:ea typeface="HGP創英角ｺﾞｼｯｸUB" pitchFamily="50" charset="-128"/>
              </a:rPr>
              <a:t>Ⅰ</a:t>
            </a:r>
            <a:r>
              <a:rPr lang="ja-JP" altLang="en-US" sz="2800" b="0" dirty="0">
                <a:latin typeface="HGP創英角ｺﾞｼｯｸUB" pitchFamily="50" charset="-128"/>
                <a:ea typeface="HGP創英角ｺﾞｼｯｸUB" pitchFamily="50" charset="-128"/>
              </a:rPr>
              <a:t>　主な変更点</a:t>
            </a:r>
            <a:endParaRPr lang="en-US" altLang="ja-JP" sz="2800" b="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369748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2232311" y="3376169"/>
            <a:ext cx="6237693" cy="2993799"/>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205092566"/>
              </p:ext>
            </p:extLst>
          </p:nvPr>
        </p:nvGraphicFramePr>
        <p:xfrm>
          <a:off x="2374082" y="722579"/>
          <a:ext cx="5954162" cy="5552829"/>
        </p:xfrm>
        <a:graphic>
          <a:graphicData uri="http://schemas.openxmlformats.org/drawingml/2006/table">
            <a:tbl>
              <a:tblPr>
                <a:tableStyleId>{5C22544A-7EE6-4342-B048-85BDC9FD1C3A}</a:tableStyleId>
              </a:tblPr>
              <a:tblGrid>
                <a:gridCol w="992360"/>
                <a:gridCol w="1063243"/>
                <a:gridCol w="2551784"/>
                <a:gridCol w="1346775"/>
              </a:tblGrid>
              <a:tr h="379148">
                <a:tc>
                  <a:txBody>
                    <a:bodyPr/>
                    <a:lstStyle/>
                    <a:p>
                      <a:pPr marL="64770" marR="24765" algn="ctr">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期　　日</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64770" marR="71755" algn="ctr">
                        <a:lnSpc>
                          <a:spcPct val="100000"/>
                        </a:lnSpc>
                        <a:spcAft>
                          <a:spcPts val="0"/>
                        </a:spcAft>
                      </a:pPr>
                      <a:r>
                        <a:rPr lang="ja-JP" sz="1100" kern="0" spc="600" dirty="0">
                          <a:effectLst/>
                          <a:latin typeface="ＭＳ Ｐゴシック" panose="020B0600070205080204" pitchFamily="50" charset="-128"/>
                          <a:ea typeface="ＭＳ Ｐゴシック" panose="020B0600070205080204" pitchFamily="50" charset="-128"/>
                        </a:rPr>
                        <a:t>出題教科・科目</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spcAft>
                          <a:spcPts val="0"/>
                        </a:spcAft>
                      </a:pPr>
                      <a:r>
                        <a:rPr lang="ja-JP" sz="1100" kern="0" spc="300" dirty="0">
                          <a:effectLst/>
                          <a:latin typeface="ＭＳ Ｐゴシック" panose="020B0600070205080204" pitchFamily="50" charset="-128"/>
                          <a:ea typeface="ＭＳ Ｐゴシック" panose="020B0600070205080204" pitchFamily="50" charset="-128"/>
                        </a:rPr>
                        <a:t>試験時間</a:t>
                      </a:r>
                      <a:endParaRPr lang="ja-JP" sz="1100" kern="100" dirty="0">
                        <a:effectLst/>
                        <a:latin typeface="ＭＳ Ｐゴシック" panose="020B0600070205080204" pitchFamily="50" charset="-128"/>
                        <a:ea typeface="ＭＳ Ｐゴシック" panose="020B0600070205080204" pitchFamily="50" charset="-128"/>
                      </a:endParaRPr>
                    </a:p>
                    <a:p>
                      <a:pPr marL="64770" algn="r">
                        <a:lnSpc>
                          <a:spcPct val="100000"/>
                        </a:lnSpc>
                        <a:spcAft>
                          <a:spcPts val="0"/>
                        </a:spcAft>
                      </a:pP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1</a:t>
                      </a:r>
                      <a:r>
                        <a:rPr lang="ja-JP" sz="1000" kern="100" dirty="0" err="1">
                          <a:effectLst/>
                          <a:latin typeface="ＭＳ Ｐゴシック" panose="020B0600070205080204" pitchFamily="50" charset="-128"/>
                          <a:ea typeface="ＭＳ Ｐゴシック" panose="020B0600070205080204" pitchFamily="50" charset="-128"/>
                        </a:rPr>
                        <a:t>，</a:t>
                      </a:r>
                      <a:r>
                        <a:rPr lang="en-US" sz="1000" kern="100" dirty="0">
                          <a:effectLst/>
                          <a:latin typeface="ＭＳ Ｐゴシック" panose="020B0600070205080204" pitchFamily="50" charset="-128"/>
                          <a:ea typeface="ＭＳ Ｐゴシック" panose="020B0600070205080204" pitchFamily="50" charset="-128"/>
                        </a:rPr>
                        <a:t>2</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2770">
                <a:tc rowSpan="4">
                  <a:txBody>
                    <a:bodyPr/>
                    <a:lstStyle/>
                    <a:p>
                      <a:pPr marL="66675" algn="just">
                        <a:lnSpc>
                          <a:spcPct val="100000"/>
                        </a:lnSpc>
                        <a:spcAft>
                          <a:spcPts val="0"/>
                        </a:spcAft>
                      </a:pPr>
                      <a:r>
                        <a:rPr lang="ja-JP" sz="1100" kern="100" spc="-5" dirty="0">
                          <a:effectLst/>
                          <a:latin typeface="ＭＳ Ｐゴシック" panose="020B0600070205080204" pitchFamily="50" charset="-128"/>
                          <a:ea typeface="ＭＳ Ｐゴシック" panose="020B0600070205080204" pitchFamily="50" charset="-128"/>
                        </a:rPr>
                        <a:t>平成</a:t>
                      </a:r>
                      <a:r>
                        <a:rPr lang="en-US" sz="1100" kern="100" spc="-5" dirty="0">
                          <a:effectLst/>
                          <a:latin typeface="ＭＳ Ｐゴシック" panose="020B0600070205080204" pitchFamily="50" charset="-128"/>
                          <a:ea typeface="ＭＳ Ｐゴシック" panose="020B0600070205080204" pitchFamily="50" charset="-128"/>
                        </a:rPr>
                        <a:t>27</a:t>
                      </a:r>
                      <a:r>
                        <a:rPr lang="ja-JP" sz="1100" kern="100" spc="-5" dirty="0">
                          <a:effectLst/>
                          <a:latin typeface="ＭＳ Ｐゴシック" panose="020B0600070205080204" pitchFamily="50" charset="-128"/>
                          <a:ea typeface="ＭＳ Ｐゴシック" panose="020B0600070205080204" pitchFamily="50" charset="-128"/>
                        </a:rPr>
                        <a:t>年</a:t>
                      </a:r>
                      <a:endParaRPr lang="ja-JP" sz="1100" kern="100" dirty="0">
                        <a:effectLst/>
                        <a:latin typeface="ＭＳ Ｐゴシック" panose="020B0600070205080204" pitchFamily="50" charset="-128"/>
                        <a:ea typeface="ＭＳ Ｐゴシック" panose="020B0600070205080204" pitchFamily="50" charset="-128"/>
                      </a:endParaRPr>
                    </a:p>
                    <a:p>
                      <a:pPr marL="66675" algn="l">
                        <a:lnSpc>
                          <a:spcPct val="100000"/>
                        </a:lnSpc>
                        <a:spcAft>
                          <a:spcPts val="0"/>
                        </a:spcAft>
                      </a:pPr>
                      <a:r>
                        <a:rPr lang="en-US" sz="1100" kern="100" spc="-5" dirty="0">
                          <a:effectLst/>
                          <a:latin typeface="ＭＳ Ｐゴシック" panose="020B0600070205080204" pitchFamily="50" charset="-128"/>
                          <a:ea typeface="ＭＳ Ｐゴシック" panose="020B0600070205080204" pitchFamily="50" charset="-128"/>
                        </a:rPr>
                        <a:t>1</a:t>
                      </a:r>
                      <a:r>
                        <a:rPr lang="ja-JP" sz="1100" kern="100" spc="-5" dirty="0">
                          <a:effectLst/>
                          <a:latin typeface="ＭＳ Ｐゴシック" panose="020B0600070205080204" pitchFamily="50" charset="-128"/>
                          <a:ea typeface="ＭＳ Ｐゴシック" panose="020B0600070205080204" pitchFamily="50" charset="-128"/>
                        </a:rPr>
                        <a:t>月</a:t>
                      </a:r>
                      <a:r>
                        <a:rPr lang="en-US" sz="1100" kern="100" spc="-5" dirty="0">
                          <a:effectLst/>
                          <a:latin typeface="ＭＳ Ｐゴシック" panose="020B0600070205080204" pitchFamily="50" charset="-128"/>
                          <a:ea typeface="ＭＳ Ｐゴシック" panose="020B0600070205080204" pitchFamily="50" charset="-128"/>
                        </a:rPr>
                        <a:t>17</a:t>
                      </a:r>
                      <a:r>
                        <a:rPr lang="ja-JP" sz="1100" kern="100" spc="-5" dirty="0">
                          <a:effectLst/>
                          <a:latin typeface="ＭＳ Ｐゴシック" panose="020B0600070205080204" pitchFamily="50" charset="-128"/>
                          <a:ea typeface="ＭＳ Ｐゴシック" panose="020B0600070205080204" pitchFamily="50" charset="-128"/>
                        </a:rPr>
                        <a:t>日（土）</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ctr">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地理歴史</a:t>
                      </a:r>
                    </a:p>
                    <a:p>
                      <a:pPr marL="63500" marR="71755" algn="ctr">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公　　民</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「世界史</a:t>
                      </a:r>
                      <a:r>
                        <a:rPr lang="en-US" sz="1100" kern="100" dirty="0">
                          <a:effectLst/>
                          <a:latin typeface="ＭＳ Ｐゴシック" panose="020B0600070205080204" pitchFamily="50" charset="-128"/>
                          <a:ea typeface="ＭＳ Ｐゴシック" panose="020B0600070205080204" pitchFamily="50" charset="-128"/>
                        </a:rPr>
                        <a:t>A</a:t>
                      </a:r>
                      <a:r>
                        <a:rPr lang="ja-JP" sz="1100" kern="100" dirty="0">
                          <a:effectLst/>
                          <a:latin typeface="ＭＳ Ｐゴシック" panose="020B0600070205080204" pitchFamily="50" charset="-128"/>
                          <a:ea typeface="ＭＳ Ｐゴシック" panose="020B0600070205080204" pitchFamily="50" charset="-128"/>
                        </a:rPr>
                        <a:t>」「世界史</a:t>
                      </a:r>
                      <a:r>
                        <a:rPr lang="en-US" sz="1100" kern="100" dirty="0">
                          <a:effectLst/>
                          <a:latin typeface="ＭＳ Ｐゴシック" panose="020B0600070205080204" pitchFamily="50" charset="-128"/>
                          <a:ea typeface="ＭＳ Ｐゴシック" panose="020B0600070205080204" pitchFamily="50" charset="-128"/>
                        </a:rPr>
                        <a:t>B</a:t>
                      </a:r>
                      <a:r>
                        <a:rPr lang="ja-JP" sz="1100" kern="100" dirty="0">
                          <a:effectLst/>
                          <a:latin typeface="ＭＳ Ｐゴシック" panose="020B0600070205080204" pitchFamily="50" charset="-128"/>
                          <a:ea typeface="ＭＳ Ｐゴシック" panose="020B0600070205080204" pitchFamily="50" charset="-128"/>
                        </a:rPr>
                        <a:t>」</a:t>
                      </a:r>
                    </a:p>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「日本史</a:t>
                      </a:r>
                      <a:r>
                        <a:rPr lang="en-US" sz="1100" kern="100" dirty="0">
                          <a:effectLst/>
                          <a:latin typeface="ＭＳ Ｐゴシック" panose="020B0600070205080204" pitchFamily="50" charset="-128"/>
                          <a:ea typeface="ＭＳ Ｐゴシック" panose="020B0600070205080204" pitchFamily="50" charset="-128"/>
                        </a:rPr>
                        <a:t>A</a:t>
                      </a:r>
                      <a:r>
                        <a:rPr lang="ja-JP" sz="1100" kern="100" dirty="0">
                          <a:effectLst/>
                          <a:latin typeface="ＭＳ Ｐゴシック" panose="020B0600070205080204" pitchFamily="50" charset="-128"/>
                          <a:ea typeface="ＭＳ Ｐゴシック" panose="020B0600070205080204" pitchFamily="50" charset="-128"/>
                        </a:rPr>
                        <a:t>」「日本史</a:t>
                      </a:r>
                      <a:r>
                        <a:rPr lang="en-US" sz="1100" kern="100" dirty="0">
                          <a:effectLst/>
                          <a:latin typeface="ＭＳ Ｐゴシック" panose="020B0600070205080204" pitchFamily="50" charset="-128"/>
                          <a:ea typeface="ＭＳ Ｐゴシック" panose="020B0600070205080204" pitchFamily="50" charset="-128"/>
                        </a:rPr>
                        <a:t>B</a:t>
                      </a:r>
                      <a:r>
                        <a:rPr lang="ja-JP" sz="1100" kern="100" dirty="0">
                          <a:effectLst/>
                          <a:latin typeface="ＭＳ Ｐゴシック" panose="020B0600070205080204" pitchFamily="50" charset="-128"/>
                          <a:ea typeface="ＭＳ Ｐゴシック" panose="020B0600070205080204" pitchFamily="50" charset="-128"/>
                        </a:rPr>
                        <a:t>」</a:t>
                      </a:r>
                    </a:p>
                    <a:p>
                      <a:pPr marL="63500" marR="71755" algn="just">
                        <a:lnSpc>
                          <a:spcPct val="100000"/>
                        </a:lnSpc>
                        <a:spcAft>
                          <a:spcPts val="0"/>
                        </a:spcAft>
                      </a:pPr>
                      <a:r>
                        <a:rPr lang="zh-TW" sz="1100" kern="100" dirty="0">
                          <a:effectLst/>
                          <a:latin typeface="ＭＳ Ｐゴシック" panose="020B0600070205080204" pitchFamily="50" charset="-128"/>
                          <a:ea typeface="ＭＳ Ｐゴシック" panose="020B0600070205080204" pitchFamily="50" charset="-128"/>
                        </a:rPr>
                        <a:t>「地理</a:t>
                      </a:r>
                      <a:r>
                        <a:rPr lang="en-US" sz="1100" kern="100" dirty="0">
                          <a:effectLst/>
                          <a:latin typeface="ＭＳ Ｐゴシック" panose="020B0600070205080204" pitchFamily="50" charset="-128"/>
                          <a:ea typeface="ＭＳ Ｐゴシック" panose="020B0600070205080204" pitchFamily="50" charset="-128"/>
                        </a:rPr>
                        <a:t>A</a:t>
                      </a:r>
                      <a:r>
                        <a:rPr lang="zh-TW" sz="1100" kern="100" dirty="0">
                          <a:effectLst/>
                          <a:latin typeface="ＭＳ Ｐゴシック" panose="020B0600070205080204" pitchFamily="50" charset="-128"/>
                          <a:ea typeface="ＭＳ Ｐゴシック" panose="020B0600070205080204" pitchFamily="50" charset="-128"/>
                        </a:rPr>
                        <a:t>」「地理</a:t>
                      </a:r>
                      <a:r>
                        <a:rPr lang="en-US" sz="1100" kern="100" dirty="0">
                          <a:effectLst/>
                          <a:latin typeface="ＭＳ Ｐゴシック" panose="020B0600070205080204" pitchFamily="50" charset="-128"/>
                          <a:ea typeface="ＭＳ Ｐゴシック" panose="020B0600070205080204" pitchFamily="50" charset="-128"/>
                        </a:rPr>
                        <a:t>B</a:t>
                      </a:r>
                      <a:r>
                        <a:rPr lang="zh-TW" sz="11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p>
                      <a:pPr marL="63500" marR="71755" algn="just">
                        <a:lnSpc>
                          <a:spcPct val="100000"/>
                        </a:lnSpc>
                        <a:spcAft>
                          <a:spcPts val="0"/>
                        </a:spcAft>
                      </a:pPr>
                      <a:r>
                        <a:rPr lang="zh-TW" sz="1100" kern="100" dirty="0">
                          <a:effectLst/>
                          <a:latin typeface="ＭＳ Ｐゴシック" panose="020B0600070205080204" pitchFamily="50" charset="-128"/>
                          <a:ea typeface="ＭＳ Ｐゴシック" panose="020B0600070205080204" pitchFamily="50" charset="-128"/>
                        </a:rPr>
                        <a:t>「現代社会」「倫理」</a:t>
                      </a:r>
                      <a:endParaRPr lang="ja-JP" sz="1100" kern="100" dirty="0">
                        <a:effectLst/>
                        <a:latin typeface="ＭＳ Ｐゴシック" panose="020B0600070205080204" pitchFamily="50" charset="-128"/>
                        <a:ea typeface="ＭＳ Ｐゴシック" panose="020B0600070205080204" pitchFamily="50" charset="-128"/>
                      </a:endParaRPr>
                    </a:p>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「政治・経済」「倫理，政治・経済」</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just">
                        <a:lnSpc>
                          <a:spcPct val="100000"/>
                        </a:lnSpc>
                        <a:spcBef>
                          <a:spcPts val="360"/>
                        </a:spcBef>
                        <a:spcAft>
                          <a:spcPts val="0"/>
                        </a:spcAft>
                      </a:pPr>
                      <a:r>
                        <a:rPr lang="en-US" sz="1100" kern="100" dirty="0">
                          <a:effectLst/>
                          <a:latin typeface="ＭＳ Ｐゴシック" panose="020B0600070205080204" pitchFamily="50" charset="-128"/>
                          <a:ea typeface="ＭＳ Ｐゴシック" panose="020B0600070205080204" pitchFamily="50" charset="-128"/>
                        </a:rPr>
                        <a:t> 2</a:t>
                      </a:r>
                      <a:r>
                        <a:rPr lang="ja-JP" sz="1100" kern="100" dirty="0">
                          <a:effectLst/>
                          <a:latin typeface="ＭＳ Ｐゴシック" panose="020B0600070205080204" pitchFamily="50" charset="-128"/>
                          <a:ea typeface="ＭＳ Ｐゴシック" panose="020B0600070205080204" pitchFamily="50" charset="-128"/>
                        </a:rPr>
                        <a:t>科目受験</a:t>
                      </a:r>
                    </a:p>
                    <a:p>
                      <a:pPr indent="34925" algn="ctr">
                        <a:lnSpc>
                          <a:spcPct val="100000"/>
                        </a:lnSpc>
                        <a:spcBef>
                          <a:spcPts val="120"/>
                        </a:spcBef>
                        <a:spcAft>
                          <a:spcPts val="0"/>
                        </a:spcAft>
                      </a:pPr>
                      <a:r>
                        <a:rPr lang="en-US" sz="1300" kern="100" dirty="0">
                          <a:effectLst/>
                          <a:latin typeface="ＭＳ Ｐゴシック" panose="020B0600070205080204" pitchFamily="50" charset="-128"/>
                          <a:ea typeface="ＭＳ Ｐゴシック" panose="020B0600070205080204" pitchFamily="50" charset="-128"/>
                        </a:rPr>
                        <a:t> </a:t>
                      </a:r>
                      <a:r>
                        <a:rPr lang="en-US" sz="1100" kern="100" dirty="0">
                          <a:effectLst/>
                          <a:latin typeface="ＭＳ Ｐゴシック" panose="020B0600070205080204" pitchFamily="50" charset="-128"/>
                          <a:ea typeface="ＭＳ Ｐゴシック" panose="020B0600070205080204" pitchFamily="50" charset="-128"/>
                        </a:rPr>
                        <a:t>9:30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11:40</a:t>
                      </a:r>
                      <a:endParaRPr lang="ja-JP" sz="1100" kern="100" dirty="0">
                        <a:effectLst/>
                        <a:latin typeface="ＭＳ Ｐゴシック" panose="020B0600070205080204" pitchFamily="50" charset="-128"/>
                        <a:ea typeface="ＭＳ Ｐゴシック" panose="020B0600070205080204" pitchFamily="50" charset="-128"/>
                      </a:endParaRPr>
                    </a:p>
                    <a:p>
                      <a:pPr indent="26035" algn="ctr">
                        <a:lnSpc>
                          <a:spcPct val="100000"/>
                        </a:lnSpc>
                        <a:spcBef>
                          <a:spcPts val="120"/>
                        </a:spcBef>
                        <a:spcAft>
                          <a:spcPts val="0"/>
                        </a:spcAft>
                      </a:pPr>
                      <a:r>
                        <a:rPr lang="ja-JP" sz="1000" kern="100" dirty="0">
                          <a:effectLst/>
                          <a:latin typeface="ＭＳ Ｐゴシック" panose="020B0600070205080204" pitchFamily="50" charset="-128"/>
                          <a:ea typeface="ＭＳ Ｐゴシック" panose="020B0600070205080204" pitchFamily="50" charset="-128"/>
                        </a:rPr>
                        <a:t>　　　　　　</a:t>
                      </a:r>
                      <a:r>
                        <a:rPr lang="ja-JP" altLang="en-US" sz="1000" kern="100" dirty="0" smtClean="0">
                          <a:effectLst/>
                          <a:latin typeface="ＭＳ Ｐゴシック" panose="020B0600070205080204" pitchFamily="50" charset="-128"/>
                          <a:ea typeface="ＭＳ Ｐゴシック" panose="020B0600070205080204" pitchFamily="50" charset="-128"/>
                        </a:rPr>
                        <a:t>　</a:t>
                      </a:r>
                      <a:r>
                        <a:rPr lang="ja-JP" sz="1000" kern="100" dirty="0">
                          <a:effectLst/>
                          <a:latin typeface="ＭＳ Ｐゴシック" panose="020B0600070205080204" pitchFamily="50" charset="-128"/>
                          <a:ea typeface="ＭＳ Ｐゴシック" panose="020B0600070205080204" pitchFamily="50" charset="-128"/>
                        </a:rPr>
                        <a:t>　</a:t>
                      </a: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3</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p>
                      <a:pPr indent="30480" algn="just">
                        <a:lnSpc>
                          <a:spcPct val="100000"/>
                        </a:lnSpc>
                        <a:spcBef>
                          <a:spcPts val="480"/>
                        </a:spcBef>
                        <a:spcAft>
                          <a:spcPts val="0"/>
                        </a:spcAft>
                      </a:pPr>
                      <a:r>
                        <a:rPr lang="en-US" sz="1100" kern="100" dirty="0">
                          <a:effectLst/>
                          <a:latin typeface="ＭＳ Ｐゴシック" panose="020B0600070205080204" pitchFamily="50" charset="-128"/>
                          <a:ea typeface="ＭＳ Ｐゴシック" panose="020B0600070205080204" pitchFamily="50" charset="-128"/>
                        </a:rPr>
                        <a:t> 1</a:t>
                      </a:r>
                      <a:r>
                        <a:rPr lang="ja-JP" sz="1100" kern="100" dirty="0">
                          <a:effectLst/>
                          <a:latin typeface="ＭＳ Ｐゴシック" panose="020B0600070205080204" pitchFamily="50" charset="-128"/>
                          <a:ea typeface="ＭＳ Ｐゴシック" panose="020B0600070205080204" pitchFamily="50" charset="-128"/>
                        </a:rPr>
                        <a:t>科目受験</a:t>
                      </a:r>
                    </a:p>
                    <a:p>
                      <a:pPr indent="30480" algn="ctr">
                        <a:lnSpc>
                          <a:spcPct val="100000"/>
                        </a:lnSpc>
                        <a:spcBef>
                          <a:spcPts val="120"/>
                        </a:spcBef>
                        <a:spcAft>
                          <a:spcPts val="0"/>
                        </a:spcAft>
                      </a:pPr>
                      <a:r>
                        <a:rPr lang="en-US" sz="1100" kern="100" dirty="0">
                          <a:effectLst/>
                          <a:latin typeface="ＭＳ Ｐゴシック" panose="020B0600070205080204" pitchFamily="50" charset="-128"/>
                          <a:ea typeface="ＭＳ Ｐゴシック" panose="020B0600070205080204" pitchFamily="50" charset="-128"/>
                        </a:rPr>
                        <a:t>10:40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11:40</a:t>
                      </a:r>
                      <a:endParaRPr lang="ja-JP" sz="1100" kern="100" dirty="0">
                        <a:effectLst/>
                        <a:latin typeface="ＭＳ Ｐゴシック" panose="020B0600070205080204" pitchFamily="50" charset="-128"/>
                        <a:ea typeface="ＭＳ Ｐゴシック" panose="020B0600070205080204" pitchFamily="50" charset="-128"/>
                      </a:endParaRPr>
                    </a:p>
                    <a:p>
                      <a:pPr indent="26035" algn="r">
                        <a:lnSpc>
                          <a:spcPct val="100000"/>
                        </a:lnSpc>
                        <a:spcBef>
                          <a:spcPts val="120"/>
                        </a:spcBef>
                        <a:spcAft>
                          <a:spcPts val="0"/>
                        </a:spcAft>
                      </a:pP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3</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744">
                <a:tc vMerge="1">
                  <a:txBody>
                    <a:bodyPr/>
                    <a:lstStyle/>
                    <a:p>
                      <a:endParaRPr kumimoji="1" lang="ja-JP" altLang="en-US"/>
                    </a:p>
                  </a:txBody>
                  <a:tcPr/>
                </a:tc>
                <a:tc>
                  <a:txBody>
                    <a:bodyPr/>
                    <a:lstStyle/>
                    <a:p>
                      <a:pPr marL="63500" marR="71755" algn="ctr">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国　　語</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「国語」</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ctr">
                        <a:lnSpc>
                          <a:spcPct val="100000"/>
                        </a:lnSpc>
                        <a:spcAft>
                          <a:spcPts val="0"/>
                        </a:spcAft>
                      </a:pPr>
                      <a:r>
                        <a:rPr lang="en-US" sz="1100" kern="100">
                          <a:effectLst/>
                          <a:latin typeface="ＭＳ Ｐゴシック" panose="020B0600070205080204" pitchFamily="50" charset="-128"/>
                          <a:ea typeface="ＭＳ Ｐゴシック" panose="020B0600070205080204" pitchFamily="50" charset="-128"/>
                        </a:rPr>
                        <a:t>13:00</a:t>
                      </a:r>
                      <a:r>
                        <a:rPr lang="ja-JP" sz="1100" kern="100">
                          <a:effectLst/>
                          <a:latin typeface="ＭＳ Ｐゴシック" panose="020B0600070205080204" pitchFamily="50" charset="-128"/>
                          <a:ea typeface="ＭＳ Ｐゴシック" panose="020B0600070205080204" pitchFamily="50" charset="-128"/>
                        </a:rPr>
                        <a:t>～</a:t>
                      </a:r>
                      <a:r>
                        <a:rPr lang="en-US" sz="1100" kern="100">
                          <a:effectLst/>
                          <a:latin typeface="ＭＳ Ｐゴシック" panose="020B0600070205080204" pitchFamily="50" charset="-128"/>
                          <a:ea typeface="ＭＳ Ｐゴシック" panose="020B0600070205080204" pitchFamily="50" charset="-128"/>
                        </a:rPr>
                        <a:t>14:20</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548">
                <a:tc vMerge="1">
                  <a:txBody>
                    <a:bodyPr/>
                    <a:lstStyle/>
                    <a:p>
                      <a:endParaRPr kumimoji="1" lang="ja-JP" altLang="en-US"/>
                    </a:p>
                  </a:txBody>
                  <a:tcPr/>
                </a:tc>
                <a:tc rowSpan="2">
                  <a:txBody>
                    <a:bodyPr/>
                    <a:lstStyle/>
                    <a:p>
                      <a:pPr marL="63500" marR="71755" algn="ctr">
                        <a:lnSpc>
                          <a:spcPct val="100000"/>
                        </a:lnSpc>
                        <a:spcAft>
                          <a:spcPts val="0"/>
                        </a:spcAft>
                      </a:pPr>
                      <a:r>
                        <a:rPr lang="ja-JP" sz="1100" kern="0" spc="235" dirty="0" smtClean="0">
                          <a:effectLst/>
                          <a:latin typeface="ＭＳ Ｐゴシック" panose="020B0600070205080204" pitchFamily="50" charset="-128"/>
                          <a:ea typeface="ＭＳ Ｐゴシック" panose="020B0600070205080204" pitchFamily="50" charset="-128"/>
                        </a:rPr>
                        <a:t>外国語</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「英語」「ドイツ語」「フランス語」</a:t>
                      </a:r>
                    </a:p>
                    <a:p>
                      <a:pPr marL="63500" marR="71755" algn="just">
                        <a:lnSpc>
                          <a:spcPct val="100000"/>
                        </a:lnSpc>
                        <a:spcAft>
                          <a:spcPts val="0"/>
                        </a:spcAft>
                      </a:pPr>
                      <a:r>
                        <a:rPr lang="zh-TW" sz="1100" kern="100" dirty="0">
                          <a:effectLst/>
                          <a:latin typeface="ＭＳ Ｐゴシック" panose="020B0600070205080204" pitchFamily="50" charset="-128"/>
                          <a:ea typeface="ＭＳ Ｐゴシック" panose="020B0600070205080204" pitchFamily="50" charset="-128"/>
                        </a:rPr>
                        <a:t>「中国語」「韓国語」</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just">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【筆記】</a:t>
                      </a:r>
                    </a:p>
                    <a:p>
                      <a:pPr indent="30480" algn="ctr">
                        <a:lnSpc>
                          <a:spcPct val="100000"/>
                        </a:lnSpc>
                        <a:spcAft>
                          <a:spcPts val="0"/>
                        </a:spcAft>
                      </a:pPr>
                      <a:r>
                        <a:rPr lang="en-US" sz="1100" kern="100">
                          <a:effectLst/>
                          <a:latin typeface="ＭＳ Ｐゴシック" panose="020B0600070205080204" pitchFamily="50" charset="-128"/>
                          <a:ea typeface="ＭＳ Ｐゴシック" panose="020B0600070205080204" pitchFamily="50" charset="-128"/>
                        </a:rPr>
                        <a:t>15:10</a:t>
                      </a:r>
                      <a:r>
                        <a:rPr lang="ja-JP" sz="1100" kern="100">
                          <a:effectLst/>
                          <a:latin typeface="ＭＳ Ｐゴシック" panose="020B0600070205080204" pitchFamily="50" charset="-128"/>
                          <a:ea typeface="ＭＳ Ｐゴシック" panose="020B0600070205080204" pitchFamily="50" charset="-128"/>
                        </a:rPr>
                        <a:t>～</a:t>
                      </a:r>
                      <a:r>
                        <a:rPr lang="en-US" sz="1100" kern="100">
                          <a:effectLst/>
                          <a:latin typeface="ＭＳ Ｐゴシック" panose="020B0600070205080204" pitchFamily="50" charset="-128"/>
                          <a:ea typeface="ＭＳ Ｐゴシック" panose="020B0600070205080204" pitchFamily="50" charset="-128"/>
                        </a:rPr>
                        <a:t>16:30</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3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indent="30480" algn="just">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【リスニング】</a:t>
                      </a:r>
                    </a:p>
                    <a:p>
                      <a:pPr indent="30480" algn="ctr">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「英語」のみ</a:t>
                      </a:r>
                    </a:p>
                    <a:p>
                      <a:pPr indent="30480" algn="ctr">
                        <a:lnSpc>
                          <a:spcPct val="100000"/>
                        </a:lnSpc>
                        <a:spcAft>
                          <a:spcPts val="0"/>
                        </a:spcAft>
                      </a:pPr>
                      <a:r>
                        <a:rPr lang="en-US" sz="1100" kern="100">
                          <a:effectLst/>
                          <a:latin typeface="ＭＳ Ｐゴシック" panose="020B0600070205080204" pitchFamily="50" charset="-128"/>
                          <a:ea typeface="ＭＳ Ｐゴシック" panose="020B0600070205080204" pitchFamily="50" charset="-128"/>
                        </a:rPr>
                        <a:t>17:10</a:t>
                      </a:r>
                      <a:r>
                        <a:rPr lang="ja-JP" sz="1100" kern="100">
                          <a:effectLst/>
                          <a:latin typeface="ＭＳ Ｐゴシック" panose="020B0600070205080204" pitchFamily="50" charset="-128"/>
                          <a:ea typeface="ＭＳ Ｐゴシック" panose="020B0600070205080204" pitchFamily="50" charset="-128"/>
                        </a:rPr>
                        <a:t>～</a:t>
                      </a:r>
                      <a:r>
                        <a:rPr lang="en-US" sz="1100" kern="100">
                          <a:effectLst/>
                          <a:latin typeface="ＭＳ Ｐゴシック" panose="020B0600070205080204" pitchFamily="50" charset="-128"/>
                          <a:ea typeface="ＭＳ Ｐゴシック" panose="020B0600070205080204" pitchFamily="50" charset="-128"/>
                        </a:rPr>
                        <a:t>18:10</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451">
                <a:tc rowSpan="4">
                  <a:txBody>
                    <a:bodyPr/>
                    <a:lstStyle/>
                    <a:p>
                      <a:pPr marL="66675" algn="l">
                        <a:lnSpc>
                          <a:spcPct val="100000"/>
                        </a:lnSpc>
                        <a:spcAft>
                          <a:spcPts val="0"/>
                        </a:spcAft>
                      </a:pPr>
                      <a:r>
                        <a:rPr lang="en-US" sz="1100" kern="100" spc="-5">
                          <a:effectLst/>
                          <a:latin typeface="ＭＳ Ｐゴシック" panose="020B0600070205080204" pitchFamily="50" charset="-128"/>
                          <a:ea typeface="ＭＳ Ｐゴシック" panose="020B0600070205080204" pitchFamily="50" charset="-128"/>
                        </a:rPr>
                        <a:t>1</a:t>
                      </a:r>
                      <a:r>
                        <a:rPr lang="ja-JP" sz="1100" kern="100" spc="-5">
                          <a:effectLst/>
                          <a:latin typeface="ＭＳ Ｐゴシック" panose="020B0600070205080204" pitchFamily="50" charset="-128"/>
                          <a:ea typeface="ＭＳ Ｐゴシック" panose="020B0600070205080204" pitchFamily="50" charset="-128"/>
                        </a:rPr>
                        <a:t>月</a:t>
                      </a:r>
                      <a:r>
                        <a:rPr lang="en-US" sz="1100" kern="100" spc="-5">
                          <a:effectLst/>
                          <a:latin typeface="ＭＳ Ｐゴシック" panose="020B0600070205080204" pitchFamily="50" charset="-128"/>
                          <a:ea typeface="ＭＳ Ｐゴシック" panose="020B0600070205080204" pitchFamily="50" charset="-128"/>
                        </a:rPr>
                        <a:t>18</a:t>
                      </a:r>
                      <a:r>
                        <a:rPr lang="ja-JP" sz="1100" kern="100" spc="-5">
                          <a:effectLst/>
                          <a:latin typeface="ＭＳ Ｐゴシック" panose="020B0600070205080204" pitchFamily="50" charset="-128"/>
                          <a:ea typeface="ＭＳ Ｐゴシック" panose="020B0600070205080204" pitchFamily="50" charset="-128"/>
                        </a:rPr>
                        <a:t>日（日）</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ctr">
                        <a:lnSpc>
                          <a:spcPct val="100000"/>
                        </a:lnSpc>
                        <a:spcAft>
                          <a:spcPts val="0"/>
                        </a:spcAft>
                      </a:pPr>
                      <a:r>
                        <a:rPr lang="ja-JP" sz="1100" kern="0" spc="235">
                          <a:effectLst/>
                          <a:latin typeface="ＭＳ Ｐゴシック" panose="020B0600070205080204" pitchFamily="50" charset="-128"/>
                          <a:ea typeface="ＭＳ Ｐゴシック" panose="020B0600070205080204" pitchFamily="50" charset="-128"/>
                        </a:rPr>
                        <a:t>理科①</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pPr>
                      <a:r>
                        <a:rPr lang="zh-CN" sz="1100" kern="100" dirty="0">
                          <a:effectLst/>
                          <a:latin typeface="ＭＳ Ｐゴシック" panose="020B0600070205080204" pitchFamily="50" charset="-128"/>
                          <a:ea typeface="ＭＳ Ｐゴシック" panose="020B0600070205080204" pitchFamily="50" charset="-128"/>
                        </a:rPr>
                        <a:t>「物理基礎」「化学基礎」</a:t>
                      </a:r>
                      <a:endParaRPr lang="ja-JP" sz="1100" kern="100" dirty="0">
                        <a:effectLst/>
                        <a:latin typeface="ＭＳ Ｐゴシック" panose="020B0600070205080204" pitchFamily="50" charset="-128"/>
                        <a:ea typeface="ＭＳ Ｐゴシック" panose="020B0600070205080204" pitchFamily="50" charset="-128"/>
                      </a:endParaRPr>
                    </a:p>
                    <a:p>
                      <a:pPr marL="63500" marR="71755" algn="just">
                        <a:lnSpc>
                          <a:spcPct val="100000"/>
                        </a:lnSpc>
                        <a:spcAft>
                          <a:spcPts val="0"/>
                        </a:spcAft>
                      </a:pPr>
                      <a:r>
                        <a:rPr lang="zh-CN" sz="1100" kern="100" dirty="0">
                          <a:effectLst/>
                          <a:latin typeface="ＭＳ Ｐゴシック" panose="020B0600070205080204" pitchFamily="50" charset="-128"/>
                          <a:ea typeface="ＭＳ Ｐゴシック" panose="020B0600070205080204" pitchFamily="50" charset="-128"/>
                        </a:rPr>
                        <a:t>「生物基礎」「地学基礎」</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4925" algn="ctr">
                        <a:lnSpc>
                          <a:spcPct val="100000"/>
                        </a:lnSpc>
                        <a:spcBef>
                          <a:spcPts val="120"/>
                        </a:spcBef>
                        <a:spcAft>
                          <a:spcPts val="0"/>
                        </a:spcAft>
                      </a:pPr>
                      <a:r>
                        <a:rPr lang="en-US" sz="1300" kern="100" dirty="0">
                          <a:effectLst/>
                          <a:latin typeface="ＭＳ Ｐゴシック" panose="020B0600070205080204" pitchFamily="50" charset="-128"/>
                          <a:ea typeface="ＭＳ Ｐゴシック" panose="020B0600070205080204" pitchFamily="50" charset="-128"/>
                        </a:rPr>
                        <a:t> </a:t>
                      </a:r>
                      <a:r>
                        <a:rPr lang="en-US" sz="1100" kern="100" dirty="0">
                          <a:effectLst/>
                          <a:latin typeface="ＭＳ Ｐゴシック" panose="020B0600070205080204" pitchFamily="50" charset="-128"/>
                          <a:ea typeface="ＭＳ Ｐゴシック" panose="020B0600070205080204" pitchFamily="50" charset="-128"/>
                        </a:rPr>
                        <a:t>9:30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10:30</a:t>
                      </a:r>
                      <a:endParaRPr lang="ja-JP" sz="1100" kern="100" dirty="0">
                        <a:effectLst/>
                        <a:latin typeface="ＭＳ Ｐゴシック" panose="020B0600070205080204" pitchFamily="50" charset="-128"/>
                        <a:ea typeface="ＭＳ Ｐゴシック" panose="020B0600070205080204" pitchFamily="50" charset="-128"/>
                      </a:endParaRPr>
                    </a:p>
                    <a:p>
                      <a:pPr indent="26035" algn="ctr">
                        <a:lnSpc>
                          <a:spcPct val="100000"/>
                        </a:lnSpc>
                        <a:spcBef>
                          <a:spcPts val="120"/>
                        </a:spcBef>
                        <a:spcAft>
                          <a:spcPts val="0"/>
                        </a:spcAft>
                      </a:pPr>
                      <a:r>
                        <a:rPr lang="ja-JP" sz="1000" kern="100" dirty="0">
                          <a:effectLst/>
                          <a:latin typeface="ＭＳ Ｐゴシック" panose="020B0600070205080204" pitchFamily="50" charset="-128"/>
                          <a:ea typeface="ＭＳ Ｐゴシック" panose="020B0600070205080204" pitchFamily="50" charset="-128"/>
                        </a:rPr>
                        <a:t>　　　　　　</a:t>
                      </a:r>
                      <a:r>
                        <a:rPr lang="ja-JP" altLang="en-US" sz="1000" kern="100" dirty="0" smtClean="0">
                          <a:effectLst/>
                          <a:latin typeface="ＭＳ Ｐゴシック" panose="020B0600070205080204" pitchFamily="50" charset="-128"/>
                          <a:ea typeface="ＭＳ Ｐゴシック" panose="020B0600070205080204" pitchFamily="50" charset="-128"/>
                        </a:rPr>
                        <a:t>　</a:t>
                      </a:r>
                      <a:r>
                        <a:rPr lang="ja-JP" sz="1000" kern="100" dirty="0">
                          <a:effectLst/>
                          <a:latin typeface="ＭＳ Ｐゴシック" panose="020B0600070205080204" pitchFamily="50" charset="-128"/>
                          <a:ea typeface="ＭＳ Ｐゴシック" panose="020B0600070205080204" pitchFamily="50" charset="-128"/>
                        </a:rPr>
                        <a:t>　</a:t>
                      </a: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4</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688">
                <a:tc vMerge="1">
                  <a:txBody>
                    <a:bodyPr/>
                    <a:lstStyle/>
                    <a:p>
                      <a:endParaRPr kumimoji="1" lang="ja-JP" altLang="en-US"/>
                    </a:p>
                  </a:txBody>
                  <a:tcPr/>
                </a:tc>
                <a:tc>
                  <a:txBody>
                    <a:bodyPr/>
                    <a:lstStyle/>
                    <a:p>
                      <a:pPr marL="63500" marR="71755" algn="ctr">
                        <a:lnSpc>
                          <a:spcPct val="100000"/>
                        </a:lnSpc>
                        <a:spcAft>
                          <a:spcPts val="0"/>
                        </a:spcAft>
                      </a:pPr>
                      <a:r>
                        <a:rPr lang="ja-JP" sz="1100" kern="0" spc="235">
                          <a:effectLst/>
                          <a:latin typeface="ＭＳ Ｐゴシック" panose="020B0600070205080204" pitchFamily="50" charset="-128"/>
                          <a:ea typeface="ＭＳ Ｐゴシック" panose="020B0600070205080204" pitchFamily="50" charset="-128"/>
                        </a:rPr>
                        <a:t>数学①</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「数学Ⅰ」「数学Ⅰ・数学</a:t>
                      </a:r>
                      <a:r>
                        <a:rPr lang="en-US" sz="1100" kern="100">
                          <a:effectLst/>
                          <a:latin typeface="ＭＳ Ｐゴシック" panose="020B0600070205080204" pitchFamily="50" charset="-128"/>
                          <a:ea typeface="ＭＳ Ｐゴシック" panose="020B0600070205080204" pitchFamily="50" charset="-128"/>
                        </a:rPr>
                        <a:t>A</a:t>
                      </a:r>
                      <a:r>
                        <a:rPr lang="ja-JP" sz="1100" kern="100">
                          <a:effectLst/>
                          <a:latin typeface="ＭＳ Ｐゴシック" panose="020B0600070205080204" pitchFamily="50" charset="-128"/>
                          <a:ea typeface="ＭＳ Ｐゴシック" panose="020B0600070205080204" pitchFamily="50" charset="-128"/>
                        </a:rPr>
                        <a:t>」</a:t>
                      </a:r>
                    </a:p>
                    <a:p>
                      <a:pPr marL="63500" marR="71755" algn="just">
                        <a:lnSpc>
                          <a:spcPct val="100000"/>
                        </a:lnSpc>
                        <a:spcAft>
                          <a:spcPts val="0"/>
                        </a:spcAft>
                      </a:pPr>
                      <a:r>
                        <a:rPr lang="ja-JP" sz="1100" kern="100">
                          <a:effectLst/>
                          <a:latin typeface="ＭＳ Ｐゴシック" panose="020B0600070205080204" pitchFamily="50" charset="-128"/>
                          <a:ea typeface="ＭＳ Ｐゴシック" panose="020B0600070205080204" pitchFamily="50" charset="-128"/>
                        </a:rPr>
                        <a:t>「旧数学Ⅰ」「旧数学Ⅰ・旧数学</a:t>
                      </a:r>
                      <a:r>
                        <a:rPr lang="en-US" sz="1100" kern="100">
                          <a:effectLst/>
                          <a:latin typeface="ＭＳ Ｐゴシック" panose="020B0600070205080204" pitchFamily="50" charset="-128"/>
                          <a:ea typeface="ＭＳ Ｐゴシック" panose="020B0600070205080204" pitchFamily="50" charset="-128"/>
                        </a:rPr>
                        <a:t>A</a:t>
                      </a:r>
                      <a:r>
                        <a:rPr lang="ja-JP" sz="1100" kern="100">
                          <a:effectLst/>
                          <a:latin typeface="ＭＳ Ｐゴシック" panose="020B0600070205080204" pitchFamily="50" charset="-128"/>
                          <a:ea typeface="ＭＳ Ｐゴシック" panose="020B0600070205080204" pitchFamily="50" charset="-128"/>
                        </a:rPr>
                        <a:t>」</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ctr">
                        <a:lnSpc>
                          <a:spcPct val="100000"/>
                        </a:lnSpc>
                        <a:spcAft>
                          <a:spcPts val="0"/>
                        </a:spcAft>
                      </a:pPr>
                      <a:r>
                        <a:rPr lang="en-US" sz="1100" kern="100" dirty="0">
                          <a:effectLst/>
                          <a:latin typeface="ＭＳ Ｐゴシック" panose="020B0600070205080204" pitchFamily="50" charset="-128"/>
                          <a:ea typeface="ＭＳ Ｐゴシック" panose="020B0600070205080204" pitchFamily="50" charset="-128"/>
                        </a:rPr>
                        <a:t>11:20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12:20</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158">
                <a:tc vMerge="1">
                  <a:txBody>
                    <a:bodyPr/>
                    <a:lstStyle/>
                    <a:p>
                      <a:endParaRPr kumimoji="1" lang="ja-JP" altLang="en-US"/>
                    </a:p>
                  </a:txBody>
                  <a:tcPr/>
                </a:tc>
                <a:tc>
                  <a:txBody>
                    <a:bodyPr/>
                    <a:lstStyle/>
                    <a:p>
                      <a:pPr marL="63500" marR="71755" algn="ctr">
                        <a:lnSpc>
                          <a:spcPct val="100000"/>
                        </a:lnSpc>
                        <a:spcAft>
                          <a:spcPts val="0"/>
                        </a:spcAft>
                      </a:pPr>
                      <a:r>
                        <a:rPr lang="ja-JP" sz="1100" kern="0" spc="235">
                          <a:effectLst/>
                          <a:latin typeface="ＭＳ Ｐゴシック" panose="020B0600070205080204" pitchFamily="50" charset="-128"/>
                          <a:ea typeface="ＭＳ Ｐゴシック" panose="020B0600070205080204" pitchFamily="50" charset="-128"/>
                        </a:rPr>
                        <a:t>数学②</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tabLst>
                          <a:tab pos="4457700" algn="l"/>
                        </a:tabLst>
                      </a:pPr>
                      <a:r>
                        <a:rPr lang="ja-JP" sz="1100" kern="100">
                          <a:effectLst/>
                          <a:latin typeface="ＭＳ Ｐゴシック" panose="020B0600070205080204" pitchFamily="50" charset="-128"/>
                          <a:ea typeface="ＭＳ Ｐゴシック" panose="020B0600070205080204" pitchFamily="50" charset="-128"/>
                        </a:rPr>
                        <a:t>「数学Ⅱ」「数学Ⅱ・数学</a:t>
                      </a:r>
                      <a:r>
                        <a:rPr lang="en-US" sz="1100" kern="100">
                          <a:effectLst/>
                          <a:latin typeface="ＭＳ Ｐゴシック" panose="020B0600070205080204" pitchFamily="50" charset="-128"/>
                          <a:ea typeface="ＭＳ Ｐゴシック" panose="020B0600070205080204" pitchFamily="50" charset="-128"/>
                        </a:rPr>
                        <a:t>B</a:t>
                      </a:r>
                      <a:r>
                        <a:rPr lang="ja-JP" sz="1100" kern="100">
                          <a:effectLst/>
                          <a:latin typeface="ＭＳ Ｐゴシック" panose="020B0600070205080204" pitchFamily="50" charset="-128"/>
                          <a:ea typeface="ＭＳ Ｐゴシック" panose="020B0600070205080204" pitchFamily="50" charset="-128"/>
                        </a:rPr>
                        <a:t>」</a:t>
                      </a:r>
                    </a:p>
                    <a:p>
                      <a:pPr marL="63500" marR="71755" algn="just">
                        <a:lnSpc>
                          <a:spcPct val="100000"/>
                        </a:lnSpc>
                        <a:spcAft>
                          <a:spcPts val="0"/>
                        </a:spcAft>
                        <a:tabLst>
                          <a:tab pos="4343400" algn="l"/>
                        </a:tabLst>
                      </a:pPr>
                      <a:r>
                        <a:rPr lang="ja-JP" sz="1100" kern="100">
                          <a:effectLst/>
                          <a:latin typeface="ＭＳ Ｐゴシック" panose="020B0600070205080204" pitchFamily="50" charset="-128"/>
                          <a:ea typeface="ＭＳ Ｐゴシック" panose="020B0600070205080204" pitchFamily="50" charset="-128"/>
                        </a:rPr>
                        <a:t>「工業数理基礎」「簿記・会計」</a:t>
                      </a:r>
                    </a:p>
                    <a:p>
                      <a:pPr marL="63500" marR="71755" algn="just">
                        <a:lnSpc>
                          <a:spcPct val="100000"/>
                        </a:lnSpc>
                        <a:spcAft>
                          <a:spcPts val="0"/>
                        </a:spcAft>
                        <a:tabLst>
                          <a:tab pos="4343400" algn="l"/>
                        </a:tabLst>
                      </a:pPr>
                      <a:r>
                        <a:rPr lang="ja-JP" sz="1100" kern="100">
                          <a:effectLst/>
                          <a:latin typeface="ＭＳ Ｐゴシック" panose="020B0600070205080204" pitchFamily="50" charset="-128"/>
                          <a:ea typeface="ＭＳ Ｐゴシック" panose="020B0600070205080204" pitchFamily="50" charset="-128"/>
                        </a:rPr>
                        <a:t>「情報関係基礎」</a:t>
                      </a:r>
                    </a:p>
                    <a:p>
                      <a:pPr marL="63500" marR="71755" algn="just">
                        <a:lnSpc>
                          <a:spcPct val="100000"/>
                        </a:lnSpc>
                        <a:spcAft>
                          <a:spcPts val="0"/>
                        </a:spcAft>
                        <a:tabLst>
                          <a:tab pos="4343400" algn="l"/>
                        </a:tabLst>
                      </a:pPr>
                      <a:r>
                        <a:rPr lang="ja-JP" sz="1100" kern="100">
                          <a:effectLst/>
                          <a:latin typeface="ＭＳ Ｐゴシック" panose="020B0600070205080204" pitchFamily="50" charset="-128"/>
                          <a:ea typeface="ＭＳ Ｐゴシック" panose="020B0600070205080204" pitchFamily="50" charset="-128"/>
                        </a:rPr>
                        <a:t>「旧数学Ⅱ・旧数学</a:t>
                      </a:r>
                      <a:r>
                        <a:rPr lang="en-US" sz="1100" kern="100">
                          <a:effectLst/>
                          <a:latin typeface="ＭＳ Ｐゴシック" panose="020B0600070205080204" pitchFamily="50" charset="-128"/>
                          <a:ea typeface="ＭＳ Ｐゴシック" panose="020B0600070205080204" pitchFamily="50" charset="-128"/>
                        </a:rPr>
                        <a:t>B</a:t>
                      </a:r>
                      <a:r>
                        <a:rPr lang="ja-JP" sz="1100" kern="100">
                          <a:effectLst/>
                          <a:latin typeface="ＭＳ Ｐゴシック" panose="020B0600070205080204" pitchFamily="50" charset="-128"/>
                          <a:ea typeface="ＭＳ Ｐゴシック" panose="020B0600070205080204" pitchFamily="50" charset="-128"/>
                        </a:rPr>
                        <a:t>」</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ctr">
                        <a:lnSpc>
                          <a:spcPct val="100000"/>
                        </a:lnSpc>
                        <a:spcAft>
                          <a:spcPts val="0"/>
                        </a:spcAft>
                      </a:pPr>
                      <a:r>
                        <a:rPr lang="en-US" sz="1100" kern="100" dirty="0">
                          <a:effectLst/>
                          <a:latin typeface="ＭＳ Ｐゴシック" panose="020B0600070205080204" pitchFamily="50" charset="-128"/>
                          <a:ea typeface="ＭＳ Ｐゴシック" panose="020B0600070205080204" pitchFamily="50" charset="-128"/>
                        </a:rPr>
                        <a:t>13:40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14:40</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3969">
                <a:tc vMerge="1">
                  <a:txBody>
                    <a:bodyPr/>
                    <a:lstStyle/>
                    <a:p>
                      <a:endParaRPr kumimoji="1" lang="ja-JP" altLang="en-US"/>
                    </a:p>
                  </a:txBody>
                  <a:tcPr/>
                </a:tc>
                <a:tc>
                  <a:txBody>
                    <a:bodyPr/>
                    <a:lstStyle/>
                    <a:p>
                      <a:pPr marL="63500" marR="71755" algn="ctr">
                        <a:lnSpc>
                          <a:spcPct val="100000"/>
                        </a:lnSpc>
                        <a:spcAft>
                          <a:spcPts val="0"/>
                        </a:spcAft>
                      </a:pPr>
                      <a:r>
                        <a:rPr lang="ja-JP" sz="1100" kern="0" spc="235">
                          <a:effectLst/>
                          <a:latin typeface="ＭＳ Ｐゴシック" panose="020B0600070205080204" pitchFamily="50" charset="-128"/>
                          <a:ea typeface="ＭＳ Ｐゴシック" panose="020B0600070205080204" pitchFamily="50" charset="-128"/>
                        </a:rPr>
                        <a:t>理科②</a:t>
                      </a:r>
                      <a:endParaRPr lang="ja-JP" sz="1100" kern="10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71755" algn="just">
                        <a:lnSpc>
                          <a:spcPct val="100000"/>
                        </a:lnSpc>
                        <a:spcAft>
                          <a:spcPts val="0"/>
                        </a:spcAft>
                      </a:pPr>
                      <a:r>
                        <a:rPr lang="zh-CN" sz="1100" kern="100" dirty="0">
                          <a:effectLst/>
                          <a:latin typeface="ＭＳ Ｐゴシック" panose="020B0600070205080204" pitchFamily="50" charset="-128"/>
                          <a:ea typeface="ＭＳ Ｐゴシック" panose="020B0600070205080204" pitchFamily="50" charset="-128"/>
                        </a:rPr>
                        <a:t>「物理」「化学」</a:t>
                      </a:r>
                      <a:endParaRPr lang="ja-JP" sz="1100" kern="100" dirty="0">
                        <a:effectLst/>
                        <a:latin typeface="ＭＳ Ｐゴシック" panose="020B0600070205080204" pitchFamily="50" charset="-128"/>
                        <a:ea typeface="ＭＳ Ｐゴシック" panose="020B0600070205080204" pitchFamily="50" charset="-128"/>
                      </a:endParaRPr>
                    </a:p>
                    <a:p>
                      <a:pPr marL="63500" marR="71755" algn="just">
                        <a:lnSpc>
                          <a:spcPct val="100000"/>
                        </a:lnSpc>
                        <a:spcAft>
                          <a:spcPts val="0"/>
                        </a:spcAft>
                        <a:tabLst>
                          <a:tab pos="4457700" algn="l"/>
                        </a:tabLst>
                      </a:pPr>
                      <a:r>
                        <a:rPr lang="zh-CN" sz="1100" kern="100" dirty="0">
                          <a:effectLst/>
                          <a:latin typeface="ＭＳ Ｐゴシック" panose="020B0600070205080204" pitchFamily="50" charset="-128"/>
                          <a:ea typeface="ＭＳ Ｐゴシック" panose="020B0600070205080204" pitchFamily="50" charset="-128"/>
                        </a:rPr>
                        <a:t>「生物」「地学」</a:t>
                      </a:r>
                      <a:endParaRPr lang="ja-JP" sz="1100" kern="100" dirty="0">
                        <a:effectLst/>
                        <a:latin typeface="ＭＳ Ｐゴシック" panose="020B0600070205080204" pitchFamily="50" charset="-128"/>
                        <a:ea typeface="ＭＳ Ｐゴシック" panose="020B0600070205080204" pitchFamily="50" charset="-128"/>
                      </a:endParaRPr>
                    </a:p>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「理科総合</a:t>
                      </a:r>
                      <a:r>
                        <a:rPr lang="en-US" sz="1100" kern="100" dirty="0">
                          <a:effectLst/>
                          <a:latin typeface="ＭＳ Ｐゴシック" panose="020B0600070205080204" pitchFamily="50" charset="-128"/>
                          <a:ea typeface="ＭＳ Ｐゴシック" panose="020B0600070205080204" pitchFamily="50" charset="-128"/>
                        </a:rPr>
                        <a:t>A</a:t>
                      </a:r>
                      <a:r>
                        <a:rPr lang="ja-JP" sz="1100" kern="100" dirty="0">
                          <a:effectLst/>
                          <a:latin typeface="ＭＳ Ｐゴシック" panose="020B0600070205080204" pitchFamily="50" charset="-128"/>
                          <a:ea typeface="ＭＳ Ｐゴシック" panose="020B0600070205080204" pitchFamily="50" charset="-128"/>
                        </a:rPr>
                        <a:t>」「理科総合</a:t>
                      </a:r>
                      <a:r>
                        <a:rPr lang="en-US" sz="1100" kern="100" dirty="0">
                          <a:effectLst/>
                          <a:latin typeface="ＭＳ Ｐゴシック" panose="020B0600070205080204" pitchFamily="50" charset="-128"/>
                          <a:ea typeface="ＭＳ Ｐゴシック" panose="020B0600070205080204" pitchFamily="50" charset="-128"/>
                        </a:rPr>
                        <a:t>B</a:t>
                      </a:r>
                      <a:r>
                        <a:rPr lang="ja-JP" sz="1100" kern="100" dirty="0">
                          <a:effectLst/>
                          <a:latin typeface="ＭＳ Ｐゴシック" panose="020B0600070205080204" pitchFamily="50" charset="-128"/>
                          <a:ea typeface="ＭＳ Ｐゴシック" panose="020B0600070205080204" pitchFamily="50" charset="-128"/>
                        </a:rPr>
                        <a:t>」</a:t>
                      </a:r>
                    </a:p>
                    <a:p>
                      <a:pPr marL="63500" marR="71755" algn="just">
                        <a:lnSpc>
                          <a:spcPct val="100000"/>
                        </a:lnSpc>
                        <a:spcAft>
                          <a:spcPts val="0"/>
                        </a:spcAft>
                      </a:pPr>
                      <a:r>
                        <a:rPr lang="ja-JP" sz="1100" kern="100" dirty="0">
                          <a:effectLst/>
                          <a:latin typeface="ＭＳ Ｐゴシック" panose="020B0600070205080204" pitchFamily="50" charset="-128"/>
                          <a:ea typeface="ＭＳ Ｐゴシック" panose="020B0600070205080204" pitchFamily="50" charset="-128"/>
                        </a:rPr>
                        <a:t>「物理Ⅰ」「化学Ⅰ」</a:t>
                      </a:r>
                    </a:p>
                    <a:p>
                      <a:pPr marL="63500" marR="71755" algn="just">
                        <a:lnSpc>
                          <a:spcPct val="100000"/>
                        </a:lnSpc>
                        <a:spcAft>
                          <a:spcPts val="0"/>
                        </a:spcAft>
                        <a:tabLst>
                          <a:tab pos="4457700" algn="l"/>
                        </a:tabLst>
                      </a:pPr>
                      <a:r>
                        <a:rPr lang="ja-JP" sz="1100" kern="100" dirty="0">
                          <a:effectLst/>
                          <a:latin typeface="ＭＳ Ｐゴシック" panose="020B0600070205080204" pitchFamily="50" charset="-128"/>
                          <a:ea typeface="ＭＳ Ｐゴシック" panose="020B0600070205080204" pitchFamily="50" charset="-128"/>
                        </a:rPr>
                        <a:t>「生物Ⅰ」「地学Ⅰ」</a:t>
                      </a: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 algn="just">
                        <a:lnSpc>
                          <a:spcPct val="100000"/>
                        </a:lnSpc>
                        <a:spcBef>
                          <a:spcPts val="120"/>
                        </a:spcBef>
                        <a:spcAft>
                          <a:spcPts val="0"/>
                        </a:spcAft>
                      </a:pPr>
                      <a:r>
                        <a:rPr lang="en-US" sz="1100" kern="100" dirty="0">
                          <a:effectLst/>
                          <a:latin typeface="ＭＳ Ｐゴシック" panose="020B0600070205080204" pitchFamily="50" charset="-128"/>
                          <a:ea typeface="ＭＳ Ｐゴシック" panose="020B0600070205080204" pitchFamily="50" charset="-128"/>
                        </a:rPr>
                        <a:t> 2</a:t>
                      </a:r>
                      <a:r>
                        <a:rPr lang="ja-JP" sz="1100" kern="100" dirty="0">
                          <a:effectLst/>
                          <a:latin typeface="ＭＳ Ｐゴシック" panose="020B0600070205080204" pitchFamily="50" charset="-128"/>
                          <a:ea typeface="ＭＳ Ｐゴシック" panose="020B0600070205080204" pitchFamily="50" charset="-128"/>
                        </a:rPr>
                        <a:t>科目受験</a:t>
                      </a:r>
                    </a:p>
                    <a:p>
                      <a:pPr indent="30480" algn="ctr">
                        <a:lnSpc>
                          <a:spcPct val="100000"/>
                        </a:lnSpc>
                        <a:spcBef>
                          <a:spcPts val="120"/>
                        </a:spcBef>
                        <a:spcAft>
                          <a:spcPts val="0"/>
                        </a:spcAft>
                      </a:pPr>
                      <a:r>
                        <a:rPr lang="en-US" sz="1100" kern="100" dirty="0">
                          <a:effectLst/>
                          <a:latin typeface="ＭＳ Ｐゴシック" panose="020B0600070205080204" pitchFamily="50" charset="-128"/>
                          <a:ea typeface="ＭＳ Ｐゴシック" panose="020B0600070205080204" pitchFamily="50" charset="-128"/>
                        </a:rPr>
                        <a:t>15:30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17:40</a:t>
                      </a:r>
                      <a:endParaRPr lang="ja-JP" sz="1100" kern="100" dirty="0">
                        <a:effectLst/>
                        <a:latin typeface="ＭＳ Ｐゴシック" panose="020B0600070205080204" pitchFamily="50" charset="-128"/>
                        <a:ea typeface="ＭＳ Ｐゴシック" panose="020B0600070205080204" pitchFamily="50" charset="-128"/>
                      </a:endParaRPr>
                    </a:p>
                    <a:p>
                      <a:pPr indent="26035" algn="ctr">
                        <a:lnSpc>
                          <a:spcPct val="100000"/>
                        </a:lnSpc>
                        <a:spcBef>
                          <a:spcPts val="120"/>
                        </a:spcBef>
                        <a:spcAft>
                          <a:spcPts val="0"/>
                        </a:spcAft>
                      </a:pPr>
                      <a:r>
                        <a:rPr lang="ja-JP" sz="1000" kern="100" dirty="0">
                          <a:effectLst/>
                          <a:latin typeface="ＭＳ Ｐゴシック" panose="020B0600070205080204" pitchFamily="50" charset="-128"/>
                          <a:ea typeface="ＭＳ Ｐゴシック" panose="020B0600070205080204" pitchFamily="50" charset="-128"/>
                        </a:rPr>
                        <a:t>　　　　　　</a:t>
                      </a:r>
                      <a:r>
                        <a:rPr lang="ja-JP" altLang="en-US" sz="1000" kern="100" dirty="0" smtClean="0">
                          <a:effectLst/>
                          <a:latin typeface="ＭＳ Ｐゴシック" panose="020B0600070205080204" pitchFamily="50" charset="-128"/>
                          <a:ea typeface="ＭＳ Ｐゴシック" panose="020B0600070205080204" pitchFamily="50" charset="-128"/>
                        </a:rPr>
                        <a:t>　</a:t>
                      </a:r>
                      <a:r>
                        <a:rPr lang="ja-JP" sz="1000" kern="100" dirty="0">
                          <a:effectLst/>
                          <a:latin typeface="ＭＳ Ｐゴシック" panose="020B0600070205080204" pitchFamily="50" charset="-128"/>
                          <a:ea typeface="ＭＳ Ｐゴシック" panose="020B0600070205080204" pitchFamily="50" charset="-128"/>
                        </a:rPr>
                        <a:t>　</a:t>
                      </a: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3</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p>
                      <a:pPr indent="30480" algn="just">
                        <a:lnSpc>
                          <a:spcPct val="100000"/>
                        </a:lnSpc>
                        <a:spcBef>
                          <a:spcPts val="480"/>
                        </a:spcBef>
                        <a:spcAft>
                          <a:spcPts val="0"/>
                        </a:spcAft>
                      </a:pPr>
                      <a:r>
                        <a:rPr lang="en-US" sz="1100" kern="100" dirty="0">
                          <a:effectLst/>
                          <a:latin typeface="ＭＳ Ｐゴシック" panose="020B0600070205080204" pitchFamily="50" charset="-128"/>
                          <a:ea typeface="ＭＳ Ｐゴシック" panose="020B0600070205080204" pitchFamily="50" charset="-128"/>
                        </a:rPr>
                        <a:t> 1</a:t>
                      </a:r>
                      <a:r>
                        <a:rPr lang="ja-JP" sz="1100" kern="100" dirty="0">
                          <a:effectLst/>
                          <a:latin typeface="ＭＳ Ｐゴシック" panose="020B0600070205080204" pitchFamily="50" charset="-128"/>
                          <a:ea typeface="ＭＳ Ｐゴシック" panose="020B0600070205080204" pitchFamily="50" charset="-128"/>
                        </a:rPr>
                        <a:t>科目受験</a:t>
                      </a:r>
                    </a:p>
                    <a:p>
                      <a:pPr indent="30480" algn="ctr">
                        <a:lnSpc>
                          <a:spcPct val="100000"/>
                        </a:lnSpc>
                        <a:spcBef>
                          <a:spcPts val="120"/>
                        </a:spcBef>
                        <a:spcAft>
                          <a:spcPts val="0"/>
                        </a:spcAft>
                      </a:pPr>
                      <a:r>
                        <a:rPr lang="en-US" sz="1100" kern="100" dirty="0">
                          <a:effectLst/>
                          <a:latin typeface="ＭＳ Ｐゴシック" panose="020B0600070205080204" pitchFamily="50" charset="-128"/>
                          <a:ea typeface="ＭＳ Ｐゴシック" panose="020B0600070205080204" pitchFamily="50" charset="-128"/>
                        </a:rPr>
                        <a:t>16:40</a:t>
                      </a:r>
                      <a:r>
                        <a:rPr lang="ja-JP" sz="1100" kern="100" dirty="0">
                          <a:effectLst/>
                          <a:latin typeface="ＭＳ Ｐゴシック" panose="020B0600070205080204" pitchFamily="50" charset="-128"/>
                          <a:ea typeface="ＭＳ Ｐゴシック" panose="020B0600070205080204" pitchFamily="50" charset="-128"/>
                        </a:rPr>
                        <a:t>～</a:t>
                      </a:r>
                      <a:r>
                        <a:rPr lang="en-US" sz="1100" kern="100" dirty="0">
                          <a:effectLst/>
                          <a:latin typeface="ＭＳ Ｐゴシック" panose="020B0600070205080204" pitchFamily="50" charset="-128"/>
                          <a:ea typeface="ＭＳ Ｐゴシック" panose="020B0600070205080204" pitchFamily="50" charset="-128"/>
                        </a:rPr>
                        <a:t>17:40</a:t>
                      </a:r>
                      <a:endParaRPr lang="ja-JP" sz="1100" kern="100" dirty="0">
                        <a:effectLst/>
                        <a:latin typeface="ＭＳ Ｐゴシック" panose="020B0600070205080204" pitchFamily="50" charset="-128"/>
                        <a:ea typeface="ＭＳ Ｐゴシック" panose="020B0600070205080204" pitchFamily="50" charset="-128"/>
                      </a:endParaRPr>
                    </a:p>
                    <a:p>
                      <a:pPr indent="26035" algn="r">
                        <a:lnSpc>
                          <a:spcPct val="100000"/>
                        </a:lnSpc>
                        <a:spcBef>
                          <a:spcPts val="120"/>
                        </a:spcBef>
                        <a:spcAft>
                          <a:spcPts val="0"/>
                        </a:spcAft>
                      </a:pPr>
                      <a:r>
                        <a:rPr lang="ja-JP" sz="1000" kern="100" dirty="0" smtClean="0">
                          <a:effectLst/>
                          <a:latin typeface="ＭＳ Ｐゴシック" panose="020B0600070205080204" pitchFamily="50" charset="-128"/>
                          <a:ea typeface="ＭＳ Ｐゴシック" panose="020B0600070205080204" pitchFamily="50" charset="-128"/>
                        </a:rPr>
                        <a:t>（</a:t>
                      </a:r>
                      <a:r>
                        <a:rPr lang="ja-JP" altLang="en-US" sz="1000" kern="100" dirty="0" smtClean="0">
                          <a:effectLst/>
                          <a:latin typeface="ＭＳ Ｐゴシック" panose="020B0600070205080204" pitchFamily="50" charset="-128"/>
                          <a:ea typeface="ＭＳ Ｐゴシック" panose="020B0600070205080204" pitchFamily="50" charset="-128"/>
                        </a:rPr>
                        <a:t>⇒</a:t>
                      </a:r>
                      <a:r>
                        <a:rPr lang="ja-JP" sz="1000" kern="100" dirty="0" smtClean="0">
                          <a:effectLst/>
                          <a:latin typeface="ＭＳ Ｐゴシック" panose="020B0600070205080204" pitchFamily="50" charset="-128"/>
                          <a:ea typeface="ＭＳ Ｐゴシック" panose="020B0600070205080204" pitchFamily="50" charset="-128"/>
                        </a:rPr>
                        <a:t>注</a:t>
                      </a:r>
                      <a:r>
                        <a:rPr lang="en-US" sz="1000" kern="100" dirty="0">
                          <a:effectLst/>
                          <a:latin typeface="ＭＳ Ｐゴシック" panose="020B0600070205080204" pitchFamily="50" charset="-128"/>
                          <a:ea typeface="ＭＳ Ｐゴシック" panose="020B0600070205080204" pitchFamily="50" charset="-128"/>
                        </a:rPr>
                        <a:t>3</a:t>
                      </a:r>
                      <a:r>
                        <a:rPr lang="ja-JP" sz="1000" kern="100" dirty="0">
                          <a:effectLst/>
                          <a:latin typeface="ＭＳ Ｐゴシック" panose="020B0600070205080204" pitchFamily="50" charset="-128"/>
                          <a:ea typeface="ＭＳ Ｐゴシック" panose="020B0600070205080204" pitchFamily="50" charset="-128"/>
                        </a:rPr>
                        <a:t>）</a:t>
                      </a:r>
                      <a:endParaRPr lang="ja-JP" sz="1100" kern="100" dirty="0">
                        <a:effectLst/>
                        <a:latin typeface="ＭＳ Ｐゴシック" panose="020B0600070205080204" pitchFamily="50" charset="-128"/>
                        <a:ea typeface="ＭＳ Ｐゴシック" panose="020B0600070205080204" pitchFamily="50" charset="-128"/>
                      </a:endParaRPr>
                    </a:p>
                  </a:txBody>
                  <a:tcPr marL="24971" marR="24971" marT="23969" marB="23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2"/>
          <p:cNvSpPr txBox="1">
            <a:spLocks noChangeArrowheads="1"/>
          </p:cNvSpPr>
          <p:nvPr/>
        </p:nvSpPr>
        <p:spPr bwMode="auto">
          <a:xfrm>
            <a:off x="140612" y="921301"/>
            <a:ext cx="2304347" cy="904853"/>
          </a:xfrm>
          <a:prstGeom prst="rect">
            <a:avLst/>
          </a:prstGeom>
          <a:noFill/>
          <a:ln w="9525">
            <a:noFill/>
            <a:miter lim="800000"/>
            <a:headEnd/>
            <a:tailEnd/>
          </a:ln>
        </p:spPr>
        <p:txBody>
          <a:bodyPr wrap="square" lIns="91378" tIns="45689" rIns="91378" bIns="45689">
            <a:spAutoFit/>
          </a:bodyPr>
          <a:lstStyle/>
          <a:p>
            <a:pPr fontAlgn="base">
              <a:spcBef>
                <a:spcPct val="20000"/>
              </a:spcBef>
            </a:pPr>
            <a:r>
              <a:rPr lang="ja-JP" altLang="en-US" sz="2400" dirty="0">
                <a:solidFill>
                  <a:srgbClr val="000000"/>
                </a:solidFill>
              </a:rPr>
              <a:t>○ 試験期日・</a:t>
            </a:r>
            <a:endParaRPr lang="en-US" altLang="ja-JP" sz="2400" dirty="0">
              <a:solidFill>
                <a:srgbClr val="000000"/>
              </a:solidFill>
            </a:endParaRPr>
          </a:p>
          <a:p>
            <a:pPr fontAlgn="base">
              <a:spcBef>
                <a:spcPct val="20000"/>
              </a:spcBef>
            </a:pPr>
            <a:r>
              <a:rPr lang="ja-JP" altLang="en-US" sz="2400" dirty="0">
                <a:solidFill>
                  <a:srgbClr val="000000"/>
                </a:solidFill>
              </a:rPr>
              <a:t>　  試験時間割</a:t>
            </a:r>
          </a:p>
        </p:txBody>
      </p:sp>
      <p:sp>
        <p:nvSpPr>
          <p:cNvPr id="6" name="Rectangle 15"/>
          <p:cNvSpPr>
            <a:spLocks noChangeArrowheads="1"/>
          </p:cNvSpPr>
          <p:nvPr/>
        </p:nvSpPr>
        <p:spPr bwMode="auto">
          <a:xfrm>
            <a:off x="1183256" y="77115"/>
            <a:ext cx="253759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試験概要</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a:t>
            </a:r>
            <a:r>
              <a:rPr lang="ja-JP" altLang="en-US" sz="2500" dirty="0">
                <a:solidFill>
                  <a:srgbClr val="000000"/>
                </a:solidFill>
              </a:rPr>
              <a:t>８</a:t>
            </a:r>
            <a:r>
              <a:rPr lang="en-US" altLang="ja-JP" sz="2500" dirty="0">
                <a:solidFill>
                  <a:srgbClr val="000000"/>
                </a:solidFill>
              </a:rPr>
              <a:t>】</a:t>
            </a:r>
            <a:endParaRPr lang="ja-JP" altLang="en-US" sz="2500" dirty="0">
              <a:solidFill>
                <a:srgbClr val="0033CC"/>
              </a:solidFill>
            </a:endParaRPr>
          </a:p>
        </p:txBody>
      </p:sp>
      <p:cxnSp>
        <p:nvCxnSpPr>
          <p:cNvPr id="7" name="直線コネクタ 6"/>
          <p:cNvCxnSpPr/>
          <p:nvPr/>
        </p:nvCxnSpPr>
        <p:spPr bwMode="auto">
          <a:xfrm>
            <a:off x="2232311" y="3376169"/>
            <a:ext cx="6237693"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8" name="テキスト ボックス 7"/>
          <p:cNvSpPr txBox="1"/>
          <p:nvPr/>
        </p:nvSpPr>
        <p:spPr>
          <a:xfrm>
            <a:off x="181491" y="91615"/>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Ａ</a:t>
            </a:r>
          </a:p>
        </p:txBody>
      </p:sp>
      <p:sp>
        <p:nvSpPr>
          <p:cNvPr id="9" name="スライド番号プレースホルダー 8"/>
          <p:cNvSpPr>
            <a:spLocks noGrp="1"/>
          </p:cNvSpPr>
          <p:nvPr>
            <p:ph type="sldNum" sz="quarter" idx="12"/>
          </p:nvPr>
        </p:nvSpPr>
        <p:spPr>
          <a:xfrm>
            <a:off x="6945057" y="5893682"/>
            <a:ext cx="1950244" cy="450012"/>
          </a:xfrm>
        </p:spPr>
        <p:txBody>
          <a:bodyPr/>
          <a:lstStyle/>
          <a:p>
            <a:pPr>
              <a:defRPr/>
            </a:pPr>
            <a:fld id="{F403FD41-B572-42EB-A156-4A5104C739CE}" type="slidenum">
              <a:rPr lang="en-US" altLang="ja-JP" smtClean="0">
                <a:solidFill>
                  <a:srgbClr val="000000"/>
                </a:solidFill>
              </a:rPr>
              <a:pPr>
                <a:defRPr/>
              </a:pPr>
              <a:t>30</a:t>
            </a:fld>
            <a:endParaRPr lang="en-US" altLang="ja-JP" dirty="0">
              <a:solidFill>
                <a:srgbClr val="000000"/>
              </a:solidFill>
            </a:endParaRPr>
          </a:p>
        </p:txBody>
      </p:sp>
    </p:spTree>
    <p:extLst>
      <p:ext uri="{BB962C8B-B14F-4D97-AF65-F5344CB8AC3E}">
        <p14:creationId xmlns:p14="http://schemas.microsoft.com/office/powerpoint/2010/main" val="2994549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89359" y="1607106"/>
            <a:ext cx="8364865" cy="4150494"/>
          </a:xfrm>
        </p:spPr>
        <p:txBody>
          <a:bodyPr/>
          <a:lstStyle/>
          <a:p>
            <a:pPr eaLnBrk="1" hangingPunct="1">
              <a:buFontTx/>
              <a:buNone/>
            </a:pPr>
            <a:r>
              <a:rPr lang="ja-JP" altLang="en-US" dirty="0">
                <a:solidFill>
                  <a:srgbClr val="0033CC"/>
                </a:solidFill>
              </a:rPr>
              <a:t>　</a:t>
            </a:r>
            <a:r>
              <a:rPr lang="ja-JP" altLang="en-US" sz="2700" dirty="0"/>
              <a:t>・ </a:t>
            </a:r>
            <a:r>
              <a:rPr lang="ja-JP" altLang="en-US" sz="2700" dirty="0">
                <a:latin typeface="+mn-ea"/>
              </a:rPr>
              <a:t>志願票は第</a:t>
            </a:r>
            <a:r>
              <a:rPr lang="en-US" altLang="ja-JP" sz="2700" dirty="0">
                <a:latin typeface="+mn-ea"/>
              </a:rPr>
              <a:t>Ⅰ</a:t>
            </a:r>
            <a:r>
              <a:rPr lang="ja-JP" altLang="en-US" sz="2700" dirty="0">
                <a:latin typeface="+mn-ea"/>
              </a:rPr>
              <a:t>面と第</a:t>
            </a:r>
            <a:r>
              <a:rPr lang="en-US" altLang="ja-JP" sz="2700" dirty="0">
                <a:latin typeface="+mn-ea"/>
              </a:rPr>
              <a:t>Ⅱ</a:t>
            </a:r>
            <a:r>
              <a:rPr lang="ja-JP" altLang="en-US" sz="2700" dirty="0">
                <a:latin typeface="+mn-ea"/>
              </a:rPr>
              <a:t>面の両面構成</a:t>
            </a:r>
            <a:endParaRPr lang="en-US" altLang="ja-JP" sz="2700" dirty="0">
              <a:latin typeface="+mn-ea"/>
            </a:endParaRPr>
          </a:p>
          <a:p>
            <a:pPr eaLnBrk="1" hangingPunct="1">
              <a:buFontTx/>
              <a:buNone/>
            </a:pPr>
            <a:r>
              <a:rPr lang="ja-JP" altLang="en-US" sz="2700" dirty="0"/>
              <a:t>　・ 必ず両面とも記入</a:t>
            </a:r>
          </a:p>
          <a:p>
            <a:pPr eaLnBrk="1" hangingPunct="1">
              <a:buFontTx/>
              <a:buNone/>
            </a:pPr>
            <a:endParaRPr lang="ja-JP" altLang="en-US" sz="1200" dirty="0"/>
          </a:p>
          <a:p>
            <a:pPr eaLnBrk="1" hangingPunct="1">
              <a:buFontTx/>
              <a:buNone/>
            </a:pPr>
            <a:r>
              <a:rPr lang="ja-JP" altLang="en-US" sz="2700" dirty="0">
                <a:latin typeface="+mn-ea"/>
              </a:rPr>
              <a:t>　第</a:t>
            </a:r>
            <a:r>
              <a:rPr lang="en-US" altLang="ja-JP" sz="2700" dirty="0">
                <a:latin typeface="+mn-ea"/>
              </a:rPr>
              <a:t>Ⅰ</a:t>
            </a:r>
            <a:r>
              <a:rPr lang="ja-JP" altLang="en-US" sz="2700" dirty="0">
                <a:latin typeface="+mn-ea"/>
              </a:rPr>
              <a:t>面 ⇒ 志願者の情報を記入</a:t>
            </a:r>
          </a:p>
          <a:p>
            <a:pPr eaLnBrk="1" hangingPunct="1">
              <a:buFontTx/>
              <a:buNone/>
            </a:pPr>
            <a:r>
              <a:rPr lang="ja-JP" altLang="en-US" sz="2700" dirty="0">
                <a:latin typeface="+mn-ea"/>
              </a:rPr>
              <a:t>　第</a:t>
            </a:r>
            <a:r>
              <a:rPr lang="en-US" altLang="ja-JP" sz="2700" dirty="0">
                <a:latin typeface="+mn-ea"/>
              </a:rPr>
              <a:t>Ⅱ</a:t>
            </a:r>
            <a:r>
              <a:rPr lang="ja-JP" altLang="en-US" sz="2700" dirty="0">
                <a:latin typeface="+mn-ea"/>
              </a:rPr>
              <a:t>面 ⇒ 受験教科等を記入</a:t>
            </a:r>
          </a:p>
          <a:p>
            <a:pPr eaLnBrk="1" hangingPunct="1">
              <a:buFontTx/>
              <a:buNone/>
            </a:pPr>
            <a:endParaRPr lang="ja-JP" altLang="en-US" sz="1200" dirty="0"/>
          </a:p>
          <a:p>
            <a:pPr eaLnBrk="1" hangingPunct="1">
              <a:buFontTx/>
              <a:buNone/>
            </a:pPr>
            <a:endParaRPr lang="ja-JP" altLang="en-US" sz="900" dirty="0"/>
          </a:p>
          <a:p>
            <a:pPr eaLnBrk="1" hangingPunct="1">
              <a:buFontTx/>
              <a:buNone/>
            </a:pPr>
            <a:r>
              <a:rPr lang="ja-JP" altLang="en-US" sz="2700" b="1" dirty="0">
                <a:latin typeface="ＤＦ太丸ゴシック体" pitchFamily="1" charset="-128"/>
                <a:ea typeface="ＤＦ太丸ゴシック体" pitchFamily="1" charset="-128"/>
              </a:rPr>
              <a:t>　　　　</a:t>
            </a:r>
            <a:r>
              <a:rPr lang="ja-JP" altLang="en-US" sz="2700" b="1" u="sng" dirty="0">
                <a:solidFill>
                  <a:srgbClr val="FF0000"/>
                </a:solidFill>
                <a:latin typeface="+mn-ea"/>
              </a:rPr>
              <a:t>記入後は必ずコピーをとっておいてください。</a:t>
            </a:r>
            <a:endParaRPr lang="en-US" altLang="ja-JP" sz="2700" b="1" u="sng" dirty="0">
              <a:solidFill>
                <a:srgbClr val="FF0000"/>
              </a:solidFill>
              <a:latin typeface="+mn-ea"/>
            </a:endParaRPr>
          </a:p>
          <a:p>
            <a:pPr eaLnBrk="1" hangingPunct="1">
              <a:buFontTx/>
              <a:buNone/>
            </a:pPr>
            <a:r>
              <a:rPr lang="ja-JP" altLang="en-US" sz="2700" b="1" dirty="0"/>
              <a:t>　　　　　　　⇒　確認はがき到着後の登録内容の確認に　</a:t>
            </a:r>
            <a:endParaRPr lang="en-US" altLang="ja-JP" sz="2700" b="1" dirty="0"/>
          </a:p>
          <a:p>
            <a:pPr eaLnBrk="1" hangingPunct="1">
              <a:buFontTx/>
              <a:buNone/>
            </a:pPr>
            <a:r>
              <a:rPr lang="ja-JP" altLang="en-US" sz="2700" b="1" dirty="0"/>
              <a:t>　　　　　　　　必要です。</a:t>
            </a:r>
          </a:p>
          <a:p>
            <a:pPr eaLnBrk="1" hangingPunct="1">
              <a:buFontTx/>
              <a:buNone/>
            </a:pPr>
            <a:endParaRPr lang="ja-JP" altLang="en-US" sz="2700" b="1" dirty="0"/>
          </a:p>
          <a:p>
            <a:pPr eaLnBrk="1" hangingPunct="1">
              <a:buFontTx/>
              <a:buNone/>
            </a:pPr>
            <a:endParaRPr lang="en-US" altLang="ja-JP" sz="2700" dirty="0"/>
          </a:p>
        </p:txBody>
      </p:sp>
      <p:sp>
        <p:nvSpPr>
          <p:cNvPr id="13319" name="Rectangle 7"/>
          <p:cNvSpPr>
            <a:spLocks noChangeArrowheads="1"/>
          </p:cNvSpPr>
          <p:nvPr/>
        </p:nvSpPr>
        <p:spPr bwMode="auto">
          <a:xfrm>
            <a:off x="460997" y="4464830"/>
            <a:ext cx="1062633" cy="544515"/>
          </a:xfrm>
          <a:prstGeom prst="rect">
            <a:avLst/>
          </a:prstGeom>
          <a:solidFill>
            <a:srgbClr val="FF0000"/>
          </a:solidFill>
          <a:ln w="76200" algn="ctr">
            <a:solidFill>
              <a:srgbClr val="FF0000"/>
            </a:solidFill>
            <a:miter lim="800000"/>
            <a:headEnd/>
            <a:tailEnd/>
          </a:ln>
        </p:spPr>
        <p:txBody>
          <a:bodyPr wrap="none" lIns="88408" tIns="44205" rIns="88408" bIns="44205" anchor="ctr"/>
          <a:lstStyle/>
          <a:p>
            <a:pPr marL="331535" indent="-331535" algn="ctr" fontAlgn="base">
              <a:spcBef>
                <a:spcPct val="20000"/>
              </a:spcBef>
            </a:pPr>
            <a:r>
              <a:rPr lang="ja-JP" altLang="en-US" sz="2700" dirty="0">
                <a:solidFill>
                  <a:srgbClr val="FFFFFF"/>
                </a:solidFill>
                <a:latin typeface="ＭＳ Ｐゴシック"/>
                <a:ea typeface="ＭＳ Ｐゴシック"/>
              </a:rPr>
              <a:t>重 要</a:t>
            </a:r>
          </a:p>
        </p:txBody>
      </p:sp>
      <p:sp>
        <p:nvSpPr>
          <p:cNvPr id="7" name="Rectangle 5"/>
          <p:cNvSpPr>
            <a:spLocks noChangeArrowheads="1"/>
          </p:cNvSpPr>
          <p:nvPr/>
        </p:nvSpPr>
        <p:spPr bwMode="auto">
          <a:xfrm>
            <a:off x="389360" y="926699"/>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６　志願票の記入方法</a:t>
            </a:r>
          </a:p>
        </p:txBody>
      </p:sp>
      <p:sp>
        <p:nvSpPr>
          <p:cNvPr id="8" name="テキスト ボックス 7"/>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9"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【P20】</a:t>
            </a:r>
            <a:endParaRPr lang="ja-JP" altLang="en-US" sz="2500" dirty="0">
              <a:solidFill>
                <a:srgbClr val="0033CC"/>
              </a:solidFill>
            </a:endParaRPr>
          </a:p>
        </p:txBody>
      </p:sp>
      <p:sp>
        <p:nvSpPr>
          <p:cNvPr id="1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31</a:t>
            </a:fld>
            <a:endParaRPr lang="en-US" altLang="ja-JP">
              <a:solidFill>
                <a:srgbClr val="000000"/>
              </a:solidFill>
            </a:endParaRPr>
          </a:p>
        </p:txBody>
      </p:sp>
    </p:spTree>
    <p:extLst>
      <p:ext uri="{BB962C8B-B14F-4D97-AF65-F5344CB8AC3E}">
        <p14:creationId xmlns:p14="http://schemas.microsoft.com/office/powerpoint/2010/main" val="1563029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18" y="639644"/>
            <a:ext cx="4052208" cy="542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1731" name="Rectangle 3"/>
          <p:cNvSpPr>
            <a:spLocks noGrp="1" noChangeArrowheads="1"/>
          </p:cNvSpPr>
          <p:nvPr>
            <p:ph idx="1"/>
          </p:nvPr>
        </p:nvSpPr>
        <p:spPr>
          <a:xfrm>
            <a:off x="176714" y="1267536"/>
            <a:ext cx="4608071" cy="475652"/>
          </a:xfrm>
        </p:spPr>
        <p:txBody>
          <a:bodyPr/>
          <a:lstStyle/>
          <a:p>
            <a:pPr marL="0" indent="0" eaLnBrk="1" hangingPunct="1">
              <a:spcBef>
                <a:spcPts val="2902"/>
              </a:spcBef>
              <a:buNone/>
              <a:defRPr/>
            </a:pPr>
            <a:r>
              <a:rPr lang="ja-JP" altLang="ja-JP" sz="2700" dirty="0">
                <a:solidFill>
                  <a:srgbClr val="FF0000"/>
                </a:solidFill>
              </a:rPr>
              <a:t>⑥</a:t>
            </a:r>
            <a:r>
              <a:rPr lang="ja-JP" altLang="en-US" sz="2700" dirty="0">
                <a:solidFill>
                  <a:srgbClr val="FF0000"/>
                </a:solidFill>
              </a:rPr>
              <a:t>「</a:t>
            </a:r>
            <a:r>
              <a:rPr lang="ja-JP" altLang="ja-JP" sz="2700" dirty="0">
                <a:solidFill>
                  <a:srgbClr val="FF0000"/>
                </a:solidFill>
              </a:rPr>
              <a:t>卒業見込者・卒業者の</a:t>
            </a:r>
            <a:r>
              <a:rPr lang="ja-JP" altLang="en-US" sz="2700" dirty="0">
                <a:solidFill>
                  <a:srgbClr val="FF0000"/>
                </a:solidFill>
              </a:rPr>
              <a:t>別」</a:t>
            </a:r>
            <a:endParaRPr lang="en-US" altLang="ja-JP" sz="2700" dirty="0"/>
          </a:p>
        </p:txBody>
      </p:sp>
      <p:sp>
        <p:nvSpPr>
          <p:cNvPr id="5131" name="Rectangle 438"/>
          <p:cNvSpPr>
            <a:spLocks noChangeArrowheads="1"/>
          </p:cNvSpPr>
          <p:nvPr/>
        </p:nvSpPr>
        <p:spPr bwMode="auto">
          <a:xfrm>
            <a:off x="460995" y="653386"/>
            <a:ext cx="3756720" cy="61351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r>
              <a:rPr lang="ja-JP" altLang="en-US" sz="3500" dirty="0">
                <a:solidFill>
                  <a:srgbClr val="000000"/>
                </a:solidFill>
                <a:latin typeface="ＭＳ Ｐゴシック"/>
                <a:ea typeface="ＭＳ Ｐゴシック"/>
              </a:rPr>
              <a:t>志願票　</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第</a:t>
            </a:r>
            <a:r>
              <a:rPr lang="en-US" altLang="ja-JP" sz="3500" dirty="0">
                <a:solidFill>
                  <a:srgbClr val="000000"/>
                </a:solidFill>
                <a:latin typeface="ＭＳ Ｐゴシック"/>
                <a:ea typeface="ＭＳ Ｐゴシック"/>
              </a:rPr>
              <a:t>Ⅰ</a:t>
            </a:r>
            <a:r>
              <a:rPr lang="ja-JP" altLang="en-US" sz="3500" dirty="0">
                <a:solidFill>
                  <a:srgbClr val="000000"/>
                </a:solidFill>
                <a:latin typeface="ＭＳ Ｐゴシック"/>
                <a:ea typeface="ＭＳ Ｐゴシック"/>
              </a:rPr>
              <a:t>面</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①</a:t>
            </a:r>
            <a:endParaRPr lang="en-US" altLang="ja-JP" sz="3500" dirty="0">
              <a:solidFill>
                <a:srgbClr val="000000"/>
              </a:solidFill>
              <a:latin typeface="ＭＳ Ｐゴシック"/>
              <a:ea typeface="ＭＳ Ｐゴシック"/>
            </a:endParaRPr>
          </a:p>
        </p:txBody>
      </p:sp>
      <p:sp>
        <p:nvSpPr>
          <p:cNvPr id="27" name="Line 433"/>
          <p:cNvSpPr>
            <a:spLocks noChangeShapeType="1"/>
          </p:cNvSpPr>
          <p:nvPr/>
        </p:nvSpPr>
        <p:spPr bwMode="auto">
          <a:xfrm>
            <a:off x="2728491" y="1811229"/>
            <a:ext cx="3615027" cy="340204"/>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0" name="Rectangle 3"/>
          <p:cNvSpPr txBox="1">
            <a:spLocks noChangeArrowheads="1"/>
          </p:cNvSpPr>
          <p:nvPr/>
        </p:nvSpPr>
        <p:spPr bwMode="auto">
          <a:xfrm>
            <a:off x="272300" y="5009153"/>
            <a:ext cx="4511794" cy="57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08" tIns="44205" rIns="88408" bIns="44205"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2902"/>
              </a:spcBef>
              <a:buNone/>
              <a:defRPr/>
            </a:pPr>
            <a:r>
              <a:rPr lang="en-US" altLang="ja-JP" sz="2700" b="0" kern="0" dirty="0">
                <a:solidFill>
                  <a:srgbClr val="FF0000"/>
                </a:solidFill>
              </a:rPr>
              <a:t>※ </a:t>
            </a:r>
            <a:r>
              <a:rPr lang="ja-JP" altLang="ja-JP" sz="2700" b="0" kern="0" dirty="0">
                <a:solidFill>
                  <a:srgbClr val="FF0000"/>
                </a:solidFill>
              </a:rPr>
              <a:t>⑦</a:t>
            </a:r>
            <a:r>
              <a:rPr lang="ja-JP" altLang="en-US" sz="2700" b="0" kern="0" dirty="0">
                <a:solidFill>
                  <a:srgbClr val="FF0000"/>
                </a:solidFill>
              </a:rPr>
              <a:t>は必ず記入してください。</a:t>
            </a:r>
            <a:endParaRPr lang="ja-JP" altLang="ja-JP" sz="2700" b="0" kern="0" dirty="0">
              <a:solidFill>
                <a:srgbClr val="FF0000"/>
              </a:solidFill>
            </a:endParaRPr>
          </a:p>
          <a:p>
            <a:pPr indent="0" eaLnBrk="1" hangingPunct="1">
              <a:buNone/>
              <a:defRPr/>
            </a:pPr>
            <a:endParaRPr lang="en-US" altLang="ja-JP" sz="2700" b="0" kern="0" dirty="0">
              <a:solidFill>
                <a:srgbClr val="FF0000"/>
              </a:solidFill>
            </a:endParaRPr>
          </a:p>
        </p:txBody>
      </p:sp>
      <p:sp>
        <p:nvSpPr>
          <p:cNvPr id="8" name="テキスト ボックス 7"/>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9"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【P20】</a:t>
            </a:r>
            <a:endParaRPr lang="ja-JP" altLang="en-US" sz="2500" dirty="0">
              <a:solidFill>
                <a:srgbClr val="0033CC"/>
              </a:solidFill>
            </a:endParaRPr>
          </a:p>
        </p:txBody>
      </p:sp>
      <p:sp>
        <p:nvSpPr>
          <p:cNvPr id="11"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32</a:t>
            </a:fld>
            <a:endParaRPr lang="en-US" altLang="ja-JP" dirty="0">
              <a:solidFill>
                <a:srgbClr val="000000"/>
              </a:solidFill>
            </a:endParaRPr>
          </a:p>
        </p:txBody>
      </p:sp>
      <p:sp>
        <p:nvSpPr>
          <p:cNvPr id="12" name="下矢印 11"/>
          <p:cNvSpPr/>
          <p:nvPr/>
        </p:nvSpPr>
        <p:spPr bwMode="auto">
          <a:xfrm>
            <a:off x="2229541" y="4638134"/>
            <a:ext cx="714380" cy="3884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378" tIns="45689" rIns="91378" bIns="45689" numCol="1" rtlCol="0" anchor="t" anchorCtr="0" compatLnSpc="1">
            <a:prstTxWarp prst="textNoShape">
              <a:avLst/>
            </a:prstTxWarp>
            <a:spAutoFit/>
          </a:bodyPr>
          <a:lstStyle/>
          <a:p>
            <a:pPr defTabSz="821775"/>
            <a:endParaRPr lang="ja-JP" altLang="en-US">
              <a:solidFill>
                <a:srgbClr val="000000"/>
              </a:solidFill>
            </a:endParaRPr>
          </a:p>
        </p:txBody>
      </p:sp>
      <p:sp>
        <p:nvSpPr>
          <p:cNvPr id="13" name="Rectangle 3"/>
          <p:cNvSpPr txBox="1">
            <a:spLocks noChangeArrowheads="1"/>
          </p:cNvSpPr>
          <p:nvPr/>
        </p:nvSpPr>
        <p:spPr bwMode="auto">
          <a:xfrm>
            <a:off x="224167" y="2764442"/>
            <a:ext cx="4608071" cy="190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08" tIns="44205" rIns="88408" bIns="44205"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2902"/>
              </a:spcBef>
              <a:buNone/>
              <a:defRPr/>
            </a:pPr>
            <a:r>
              <a:rPr lang="ja-JP" altLang="ja-JP" sz="2700" b="0" kern="0" dirty="0">
                <a:solidFill>
                  <a:srgbClr val="FF0000"/>
                </a:solidFill>
              </a:rPr>
              <a:t>⑦</a:t>
            </a:r>
            <a:r>
              <a:rPr lang="ja-JP" altLang="en-US" sz="2700" b="0" kern="0" dirty="0">
                <a:solidFill>
                  <a:srgbClr val="FF0000"/>
                </a:solidFill>
              </a:rPr>
              <a:t>「</a:t>
            </a:r>
            <a:r>
              <a:rPr lang="ja-JP" altLang="ja-JP" sz="2700" b="0" kern="0" dirty="0">
                <a:solidFill>
                  <a:srgbClr val="FF0000"/>
                </a:solidFill>
              </a:rPr>
              <a:t>入学した年」欄</a:t>
            </a:r>
          </a:p>
          <a:p>
            <a:pPr indent="0" eaLnBrk="1" hangingPunct="1">
              <a:buNone/>
              <a:defRPr/>
            </a:pPr>
            <a:r>
              <a:rPr lang="ja-JP" altLang="ja-JP" sz="2700" b="0" kern="0" dirty="0">
                <a:solidFill>
                  <a:srgbClr val="000000"/>
                </a:solidFill>
              </a:rPr>
              <a:t>当該志願者の履修課程が新・旧教育課程のどちらであるかを判別する</a:t>
            </a:r>
            <a:r>
              <a:rPr lang="ja-JP" altLang="en-US" sz="2700" b="0" kern="0" dirty="0">
                <a:solidFill>
                  <a:srgbClr val="000000"/>
                </a:solidFill>
              </a:rPr>
              <a:t>項目です。</a:t>
            </a:r>
            <a:endParaRPr lang="en-US" altLang="ja-JP" sz="2700" b="0" kern="0" dirty="0">
              <a:solidFill>
                <a:srgbClr val="000000"/>
              </a:solidFill>
            </a:endParaRPr>
          </a:p>
        </p:txBody>
      </p:sp>
      <p:sp>
        <p:nvSpPr>
          <p:cNvPr id="14" name="Line 433"/>
          <p:cNvSpPr>
            <a:spLocks noChangeShapeType="1"/>
          </p:cNvSpPr>
          <p:nvPr/>
        </p:nvSpPr>
        <p:spPr bwMode="auto">
          <a:xfrm flipV="1">
            <a:off x="3153789" y="2287515"/>
            <a:ext cx="3189729" cy="700494"/>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30388556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7" y="858023"/>
            <a:ext cx="8435429" cy="544960"/>
          </a:xfrm>
        </p:spPr>
        <p:txBody>
          <a:bodyPr/>
          <a:lstStyle/>
          <a:p>
            <a:pPr marL="0" indent="0" algn="ctr">
              <a:buNone/>
            </a:pPr>
            <a:r>
              <a:rPr lang="ja-JP" altLang="ja-JP" u="sng" dirty="0" smtClean="0">
                <a:solidFill>
                  <a:srgbClr val="0033CC"/>
                </a:solidFill>
              </a:rPr>
              <a:t>新教育課程</a:t>
            </a:r>
            <a:r>
              <a:rPr lang="ja-JP" altLang="ja-JP" u="sng" dirty="0">
                <a:solidFill>
                  <a:srgbClr val="0033CC"/>
                </a:solidFill>
              </a:rPr>
              <a:t>履修者と旧教育課程履修者と</a:t>
            </a:r>
            <a:r>
              <a:rPr lang="ja-JP" altLang="ja-JP" u="sng" dirty="0" smtClean="0">
                <a:solidFill>
                  <a:srgbClr val="0033CC"/>
                </a:solidFill>
              </a:rPr>
              <a:t>は</a:t>
            </a:r>
            <a:endParaRPr lang="en-US" altLang="ja-JP" u="sng" dirty="0" smtClean="0">
              <a:solidFill>
                <a:srgbClr val="0033CC"/>
              </a:solidFill>
            </a:endParaRPr>
          </a:p>
          <a:p>
            <a:pPr marL="0" indent="0" algn="ctr">
              <a:buNone/>
            </a:pPr>
            <a:endParaRPr lang="ja-JP" altLang="ja-JP" u="sng" dirty="0"/>
          </a:p>
        </p:txBody>
      </p:sp>
      <p:sp>
        <p:nvSpPr>
          <p:cNvPr id="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z="1700">
                <a:solidFill>
                  <a:srgbClr val="000000"/>
                </a:solidFill>
              </a:rPr>
              <a:pPr>
                <a:defRPr/>
              </a:pPr>
              <a:t>33</a:t>
            </a:fld>
            <a:endParaRPr lang="en-US" altLang="ja-JP" sz="1700" dirty="0">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964941733"/>
              </p:ext>
            </p:extLst>
          </p:nvPr>
        </p:nvGraphicFramePr>
        <p:xfrm>
          <a:off x="247596" y="1604889"/>
          <a:ext cx="8505945" cy="4516204"/>
        </p:xfrm>
        <a:graphic>
          <a:graphicData uri="http://schemas.openxmlformats.org/drawingml/2006/table">
            <a:tbl>
              <a:tblPr firstRow="1" bandRow="1">
                <a:tableStyleId>{5C22544A-7EE6-4342-B048-85BDC9FD1C3A}</a:tableStyleId>
              </a:tblPr>
              <a:tblGrid>
                <a:gridCol w="1488540"/>
                <a:gridCol w="5174450"/>
                <a:gridCol w="1842955"/>
              </a:tblGrid>
              <a:tr h="2402882">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新教育課程履修者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数学・理科</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①高等学校（特別支援学校の高等部を</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含む。）に平成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月に入学し，数学，</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理科に関し新教育課程を履修し，平成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②中等教育学校の後期課程に平成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に進級し，数学，理科に関し新教育課</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程を履修し，平成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月卒業見込みの者</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志願票の「⑦入学した年」が「</a:t>
                      </a:r>
                      <a:r>
                        <a:rPr kumimoji="1" lang="en-US" altLang="ja-JP" sz="1900" b="0" dirty="0" smtClean="0">
                          <a:solidFill>
                            <a:srgbClr val="FF0000"/>
                          </a:solidFill>
                          <a:latin typeface="ＭＳ ゴシック" panose="020B0609070205080204" pitchFamily="49" charset="-128"/>
                          <a:ea typeface="ＭＳ ゴシック" panose="020B0609070205080204" pitchFamily="49" charset="-128"/>
                        </a:rPr>
                        <a:t>24</a:t>
                      </a: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」である者</a:t>
                      </a:r>
                      <a:endParaRPr kumimoji="1" lang="ja-JP" altLang="en-US" sz="1900" b="0" dirty="0">
                        <a:solidFill>
                          <a:srgbClr val="FF0000"/>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113322">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旧教育課程履修者</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上記以外の者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高等学校等を平成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であるが，入学は平成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月以前の</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者など</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志願票の「⑦入学した年」が「</a:t>
                      </a:r>
                      <a:r>
                        <a:rPr kumimoji="1" lang="en-US" altLang="ja-JP" sz="1900" b="0" dirty="0" smtClean="0">
                          <a:solidFill>
                            <a:srgbClr val="FF0000"/>
                          </a:solidFill>
                          <a:latin typeface="ＭＳ ゴシック" panose="020B0609070205080204" pitchFamily="49" charset="-128"/>
                          <a:ea typeface="ＭＳ ゴシック" panose="020B0609070205080204" pitchFamily="49" charset="-128"/>
                        </a:rPr>
                        <a:t>23</a:t>
                      </a: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」以前である者又はその他の資格で出願する者</a:t>
                      </a:r>
                    </a:p>
                    <a:p>
                      <a:endParaRPr kumimoji="1" lang="ja-JP" altLang="en-US" sz="1900" b="0" dirty="0">
                        <a:solidFill>
                          <a:srgbClr val="FF0000"/>
                        </a:solidFill>
                        <a:latin typeface="ＭＳ ゴシック" panose="020B0609070205080204" pitchFamily="49" charset="-128"/>
                        <a:ea typeface="ＭＳ ゴシック" panose="020B0609070205080204" pitchFamily="49" charset="-128"/>
                      </a:endParaRPr>
                    </a:p>
                  </a:txBody>
                  <a:tcPr marL="90011" marR="90011" marT="43201" marB="4320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737118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18" y="639644"/>
            <a:ext cx="4052208" cy="542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1731" name="Rectangle 3"/>
          <p:cNvSpPr>
            <a:spLocks noGrp="1" noChangeArrowheads="1"/>
          </p:cNvSpPr>
          <p:nvPr>
            <p:ph idx="1"/>
          </p:nvPr>
        </p:nvSpPr>
        <p:spPr>
          <a:xfrm>
            <a:off x="246912" y="1607112"/>
            <a:ext cx="4253657" cy="3470086"/>
          </a:xfrm>
        </p:spPr>
        <p:txBody>
          <a:bodyPr/>
          <a:lstStyle/>
          <a:p>
            <a:pPr eaLnBrk="1" hangingPunct="1">
              <a:buFontTx/>
              <a:buNone/>
              <a:defRPr/>
            </a:pPr>
            <a:r>
              <a:rPr lang="ja-JP" altLang="en-US" dirty="0" smtClean="0"/>
              <a:t>⑫「性別」欄</a:t>
            </a:r>
          </a:p>
          <a:p>
            <a:pPr eaLnBrk="1" hangingPunct="1">
              <a:buFontTx/>
              <a:buNone/>
              <a:defRPr/>
            </a:pPr>
            <a:r>
              <a:rPr lang="ja-JP" altLang="en-US" dirty="0" smtClean="0"/>
              <a:t>⑬「生年月日」欄</a:t>
            </a:r>
          </a:p>
          <a:p>
            <a:pPr eaLnBrk="1" hangingPunct="1">
              <a:buFontTx/>
              <a:buNone/>
              <a:defRPr/>
            </a:pPr>
            <a:endParaRPr lang="ja-JP" altLang="en-US" sz="1500" dirty="0"/>
          </a:p>
          <a:p>
            <a:pPr eaLnBrk="1" hangingPunct="1">
              <a:spcBef>
                <a:spcPts val="4063"/>
              </a:spcBef>
              <a:buNone/>
              <a:defRPr/>
            </a:pPr>
            <a:r>
              <a:rPr lang="ja-JP" altLang="en-US" dirty="0" smtClean="0"/>
              <a:t>⑭⑮電話番号欄</a:t>
            </a:r>
            <a:endParaRPr lang="en-US" altLang="ja-JP" dirty="0" smtClean="0"/>
          </a:p>
          <a:p>
            <a:pPr eaLnBrk="1" hangingPunct="1">
              <a:buFontTx/>
              <a:buNone/>
              <a:defRPr/>
            </a:pPr>
            <a:endParaRPr lang="en-US" altLang="ja-JP" dirty="0"/>
          </a:p>
          <a:p>
            <a:pPr eaLnBrk="1" hangingPunct="1">
              <a:buFontTx/>
              <a:buNone/>
              <a:defRPr/>
            </a:pPr>
            <a:r>
              <a:rPr lang="ja-JP" altLang="en-US" dirty="0" smtClean="0"/>
              <a:t>「現住所」欄</a:t>
            </a:r>
          </a:p>
        </p:txBody>
      </p:sp>
      <p:sp>
        <p:nvSpPr>
          <p:cNvPr id="5131" name="Rectangle 438"/>
          <p:cNvSpPr>
            <a:spLocks noChangeArrowheads="1"/>
          </p:cNvSpPr>
          <p:nvPr/>
        </p:nvSpPr>
        <p:spPr bwMode="auto">
          <a:xfrm>
            <a:off x="460995" y="790528"/>
            <a:ext cx="3756720" cy="61351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r>
              <a:rPr lang="ja-JP" altLang="en-US" sz="3500" dirty="0">
                <a:solidFill>
                  <a:srgbClr val="000000"/>
                </a:solidFill>
                <a:latin typeface="ＭＳ Ｐゴシック"/>
                <a:ea typeface="ＭＳ Ｐゴシック"/>
              </a:rPr>
              <a:t>志願票　</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第</a:t>
            </a:r>
            <a:r>
              <a:rPr lang="en-US" altLang="ja-JP" sz="3500" dirty="0">
                <a:solidFill>
                  <a:srgbClr val="000000"/>
                </a:solidFill>
                <a:latin typeface="ＭＳ Ｐゴシック"/>
                <a:ea typeface="ＭＳ Ｐゴシック"/>
              </a:rPr>
              <a:t>Ⅰ</a:t>
            </a:r>
            <a:r>
              <a:rPr lang="ja-JP" altLang="en-US" sz="3500" dirty="0">
                <a:solidFill>
                  <a:srgbClr val="000000"/>
                </a:solidFill>
                <a:latin typeface="ＭＳ Ｐゴシック"/>
                <a:ea typeface="ＭＳ Ｐゴシック"/>
              </a:rPr>
              <a:t>面</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②</a:t>
            </a:r>
            <a:endParaRPr lang="en-US" altLang="ja-JP" sz="3500" dirty="0">
              <a:solidFill>
                <a:srgbClr val="000000"/>
              </a:solidFill>
              <a:latin typeface="ＭＳ Ｐゴシック"/>
              <a:ea typeface="ＭＳ Ｐゴシック"/>
            </a:endParaRPr>
          </a:p>
        </p:txBody>
      </p:sp>
      <p:sp>
        <p:nvSpPr>
          <p:cNvPr id="5132" name="Rectangle 439"/>
          <p:cNvSpPr>
            <a:spLocks noChangeArrowheads="1"/>
          </p:cNvSpPr>
          <p:nvPr/>
        </p:nvSpPr>
        <p:spPr bwMode="auto">
          <a:xfrm>
            <a:off x="390039" y="5485367"/>
            <a:ext cx="4819352" cy="74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r>
              <a:rPr lang="ja-JP" altLang="en-US" sz="2700" dirty="0">
                <a:solidFill>
                  <a:srgbClr val="FF0000"/>
                </a:solidFill>
                <a:latin typeface="ＭＳ Ｐゴシック"/>
                <a:ea typeface="ＭＳ Ｐゴシック"/>
              </a:rPr>
              <a:t>記入漏れ</a:t>
            </a:r>
            <a:r>
              <a:rPr lang="en-US" altLang="ja-JP" sz="2700" dirty="0">
                <a:solidFill>
                  <a:srgbClr val="FF0000"/>
                </a:solidFill>
                <a:latin typeface="ＭＳ Ｐゴシック"/>
                <a:ea typeface="ＭＳ Ｐゴシック"/>
              </a:rPr>
              <a:t>,</a:t>
            </a:r>
            <a:r>
              <a:rPr lang="ja-JP" altLang="en-US" sz="2700" dirty="0">
                <a:solidFill>
                  <a:srgbClr val="FF0000"/>
                </a:solidFill>
                <a:latin typeface="ＭＳ Ｐゴシック"/>
                <a:ea typeface="ＭＳ Ｐゴシック"/>
              </a:rPr>
              <a:t>記入間違いが</a:t>
            </a:r>
            <a:r>
              <a:rPr lang="en-US" altLang="ja-JP" sz="2700" dirty="0">
                <a:solidFill>
                  <a:srgbClr val="FF0000"/>
                </a:solidFill>
                <a:latin typeface="ＭＳ Ｐゴシック"/>
                <a:ea typeface="ＭＳ Ｐゴシック"/>
              </a:rPr>
              <a:t/>
            </a:r>
            <a:br>
              <a:rPr lang="en-US" altLang="ja-JP" sz="2700" dirty="0">
                <a:solidFill>
                  <a:srgbClr val="FF0000"/>
                </a:solidFill>
                <a:latin typeface="ＭＳ Ｐゴシック"/>
                <a:ea typeface="ＭＳ Ｐゴシック"/>
              </a:rPr>
            </a:br>
            <a:r>
              <a:rPr lang="ja-JP" altLang="en-US" sz="2700" dirty="0">
                <a:solidFill>
                  <a:srgbClr val="FF0000"/>
                </a:solidFill>
                <a:latin typeface="ＭＳ Ｐゴシック"/>
                <a:ea typeface="ＭＳ Ｐゴシック"/>
              </a:rPr>
              <a:t>多い項目です</a:t>
            </a:r>
            <a:endParaRPr lang="en-US" altLang="ja-JP" sz="2700" dirty="0">
              <a:solidFill>
                <a:srgbClr val="FF0000"/>
              </a:solidFill>
              <a:latin typeface="ＭＳ Ｐゴシック"/>
              <a:ea typeface="ＭＳ Ｐゴシック"/>
            </a:endParaRPr>
          </a:p>
        </p:txBody>
      </p:sp>
      <p:sp>
        <p:nvSpPr>
          <p:cNvPr id="25" name="Line 430"/>
          <p:cNvSpPr>
            <a:spLocks noChangeShapeType="1"/>
          </p:cNvSpPr>
          <p:nvPr/>
        </p:nvSpPr>
        <p:spPr bwMode="auto">
          <a:xfrm>
            <a:off x="2799721" y="1879271"/>
            <a:ext cx="4890577" cy="1088654"/>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27" name="Line 433"/>
          <p:cNvSpPr>
            <a:spLocks noChangeShapeType="1"/>
          </p:cNvSpPr>
          <p:nvPr/>
        </p:nvSpPr>
        <p:spPr bwMode="auto">
          <a:xfrm flipV="1">
            <a:off x="2586261" y="4805028"/>
            <a:ext cx="336606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2" name="Line 430"/>
          <p:cNvSpPr>
            <a:spLocks noChangeShapeType="1"/>
          </p:cNvSpPr>
          <p:nvPr/>
        </p:nvSpPr>
        <p:spPr bwMode="auto">
          <a:xfrm>
            <a:off x="3268457" y="3716374"/>
            <a:ext cx="2507997"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3" name="下矢印 12"/>
          <p:cNvSpPr/>
          <p:nvPr/>
        </p:nvSpPr>
        <p:spPr bwMode="auto">
          <a:xfrm>
            <a:off x="1027308" y="5046379"/>
            <a:ext cx="714380" cy="3884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378" tIns="45689" rIns="91378" bIns="45689" numCol="1" rtlCol="0" anchor="t" anchorCtr="0" compatLnSpc="1">
            <a:prstTxWarp prst="textNoShape">
              <a:avLst/>
            </a:prstTxWarp>
            <a:spAutoFit/>
          </a:bodyPr>
          <a:lstStyle/>
          <a:p>
            <a:pPr defTabSz="821775"/>
            <a:endParaRPr lang="ja-JP" altLang="en-US">
              <a:solidFill>
                <a:srgbClr val="000000"/>
              </a:solidFill>
            </a:endParaRPr>
          </a:p>
        </p:txBody>
      </p:sp>
      <p:sp>
        <p:nvSpPr>
          <p:cNvPr id="14" name="テキスト ボックス 13"/>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15"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【P20】</a:t>
            </a:r>
            <a:endParaRPr lang="ja-JP" altLang="en-US" sz="2500" dirty="0">
              <a:solidFill>
                <a:srgbClr val="0033CC"/>
              </a:solidFill>
            </a:endParaRPr>
          </a:p>
        </p:txBody>
      </p:sp>
      <p:sp>
        <p:nvSpPr>
          <p:cNvPr id="1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34</a:t>
            </a:fld>
            <a:endParaRPr lang="en-US" altLang="ja-JP">
              <a:solidFill>
                <a:srgbClr val="000000"/>
              </a:solidFill>
            </a:endParaRPr>
          </a:p>
        </p:txBody>
      </p:sp>
      <p:sp>
        <p:nvSpPr>
          <p:cNvPr id="17" name="Line 430"/>
          <p:cNvSpPr>
            <a:spLocks noChangeShapeType="1"/>
          </p:cNvSpPr>
          <p:nvPr/>
        </p:nvSpPr>
        <p:spPr bwMode="auto">
          <a:xfrm>
            <a:off x="3268461" y="2423598"/>
            <a:ext cx="4138303" cy="92956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8" tIns="44205" rIns="88408" bIns="44205" anchor="ctr"/>
          <a:lstStyle/>
          <a:p>
            <a:pPr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421179763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458090" y="722581"/>
            <a:ext cx="3756720" cy="6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8400" tIns="44201" rIns="88400" bIns="44201" anchor="ctr"/>
          <a:lstStyle/>
          <a:p>
            <a:pPr algn="ctr" fontAlgn="base"/>
            <a:r>
              <a:rPr lang="ja-JP" altLang="en-US" sz="3500" dirty="0">
                <a:solidFill>
                  <a:srgbClr val="000000"/>
                </a:solidFill>
                <a:latin typeface="ＭＳ Ｐゴシック"/>
                <a:ea typeface="ＭＳ Ｐゴシック"/>
              </a:rPr>
              <a:t>志願票　</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第</a:t>
            </a:r>
            <a:r>
              <a:rPr lang="en-US" altLang="ja-JP" sz="3500" dirty="0">
                <a:solidFill>
                  <a:srgbClr val="000000"/>
                </a:solidFill>
                <a:latin typeface="ＭＳ Ｐゴシック"/>
                <a:ea typeface="ＭＳ Ｐゴシック"/>
              </a:rPr>
              <a:t>Ⅱ</a:t>
            </a:r>
            <a:r>
              <a:rPr lang="ja-JP" altLang="en-US" sz="3500" dirty="0">
                <a:solidFill>
                  <a:srgbClr val="000000"/>
                </a:solidFill>
                <a:latin typeface="ＭＳ Ｐゴシック"/>
                <a:ea typeface="ＭＳ Ｐゴシック"/>
              </a:rPr>
              <a:t>面</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①</a:t>
            </a:r>
            <a:endParaRPr lang="en-US" altLang="ja-JP" sz="3500" dirty="0">
              <a:solidFill>
                <a:srgbClr val="000000"/>
              </a:solidFill>
              <a:latin typeface="ＭＳ Ｐゴシック"/>
              <a:ea typeface="ＭＳ Ｐゴシック"/>
            </a:endParaRPr>
          </a:p>
        </p:txBody>
      </p:sp>
      <p:sp>
        <p:nvSpPr>
          <p:cNvPr id="337926" name="Rectangle 6"/>
          <p:cNvSpPr>
            <a:spLocks noChangeArrowheads="1"/>
          </p:cNvSpPr>
          <p:nvPr/>
        </p:nvSpPr>
        <p:spPr bwMode="auto">
          <a:xfrm>
            <a:off x="246906" y="1539071"/>
            <a:ext cx="4537188" cy="2789677"/>
          </a:xfrm>
          <a:prstGeom prst="rect">
            <a:avLst/>
          </a:prstGeom>
          <a:noFill/>
          <a:ln w="9525">
            <a:noFill/>
            <a:miter lim="800000"/>
            <a:headEnd/>
            <a:tailEnd/>
          </a:ln>
          <a:effectLst/>
        </p:spPr>
        <p:txBody>
          <a:bodyPr lIns="88400" tIns="44201" rIns="88400" bIns="44201"/>
          <a:lstStyle/>
          <a:p>
            <a:pPr marL="331504" indent="-331504" fontAlgn="base">
              <a:spcBef>
                <a:spcPct val="20000"/>
              </a:spcBef>
              <a:defRPr/>
            </a:pPr>
            <a:endParaRPr lang="en-US" altLang="ja-JP" sz="2400" dirty="0">
              <a:solidFill>
                <a:srgbClr val="000000"/>
              </a:solidFill>
            </a:endParaRPr>
          </a:p>
          <a:p>
            <a:pPr marL="331504" indent="-331504" fontAlgn="base">
              <a:spcBef>
                <a:spcPct val="20000"/>
              </a:spcBef>
              <a:defRPr/>
            </a:pPr>
            <a:r>
              <a:rPr lang="ja-JP" altLang="en-US" sz="3100" dirty="0">
                <a:solidFill>
                  <a:srgbClr val="000000"/>
                </a:solidFill>
              </a:rPr>
              <a:t>⑱「受験教科」欄</a:t>
            </a:r>
            <a:endParaRPr lang="en-US" altLang="ja-JP" sz="3100" dirty="0">
              <a:solidFill>
                <a:srgbClr val="000000"/>
              </a:solidFill>
            </a:endParaRPr>
          </a:p>
          <a:p>
            <a:pPr marL="331504" indent="-331504" fontAlgn="base">
              <a:spcBef>
                <a:spcPct val="20000"/>
              </a:spcBef>
              <a:defRPr/>
            </a:pPr>
            <a:r>
              <a:rPr lang="ja-JP" altLang="en-US" sz="2000" dirty="0">
                <a:solidFill>
                  <a:srgbClr val="000000"/>
                </a:solidFill>
              </a:rPr>
              <a:t>　　　　　</a:t>
            </a:r>
          </a:p>
          <a:p>
            <a:pPr marL="331504" indent="-331504" fontAlgn="base">
              <a:spcBef>
                <a:spcPts val="1161"/>
              </a:spcBef>
              <a:defRPr/>
            </a:pPr>
            <a:r>
              <a:rPr lang="ja-JP" altLang="en-US" sz="2700" dirty="0">
                <a:solidFill>
                  <a:srgbClr val="FF0000"/>
                </a:solidFill>
              </a:rPr>
              <a:t>受験する・しないにかかわら</a:t>
            </a:r>
            <a:endParaRPr lang="en-US" altLang="ja-JP" sz="2700" dirty="0">
              <a:solidFill>
                <a:srgbClr val="FF0000"/>
              </a:solidFill>
            </a:endParaRPr>
          </a:p>
          <a:p>
            <a:pPr marL="331504" indent="-331504" fontAlgn="base">
              <a:spcBef>
                <a:spcPts val="0"/>
              </a:spcBef>
              <a:defRPr/>
            </a:pPr>
            <a:r>
              <a:rPr lang="ja-JP" altLang="en-US" sz="2700" dirty="0">
                <a:solidFill>
                  <a:srgbClr val="FF0000"/>
                </a:solidFill>
              </a:rPr>
              <a:t>ず必ず全て記入します。</a:t>
            </a:r>
          </a:p>
          <a:p>
            <a:pPr marL="331504" indent="-331504" fontAlgn="base">
              <a:spcBef>
                <a:spcPct val="20000"/>
              </a:spcBef>
              <a:defRPr/>
            </a:pPr>
            <a:endParaRPr lang="en-US" altLang="ja-JP" sz="2300" b="0" dirty="0">
              <a:solidFill>
                <a:srgbClr val="0033CC"/>
              </a:solidFill>
            </a:endParaRPr>
          </a:p>
          <a:p>
            <a:pPr marL="331504" indent="-331504" fontAlgn="base">
              <a:spcBef>
                <a:spcPct val="20000"/>
              </a:spcBef>
              <a:defRPr/>
            </a:pPr>
            <a:endParaRPr lang="en-US" altLang="ja-JP" sz="2300" b="0" dirty="0">
              <a:solidFill>
                <a:srgbClr val="0033CC"/>
              </a:solidFill>
            </a:endParaRPr>
          </a:p>
          <a:p>
            <a:pPr marL="331504" indent="-331504" fontAlgn="base">
              <a:spcBef>
                <a:spcPct val="20000"/>
              </a:spcBef>
              <a:defRPr/>
            </a:pPr>
            <a:endParaRPr lang="en-US" altLang="ja-JP" sz="2300" b="0" dirty="0">
              <a:solidFill>
                <a:srgbClr val="0033CC"/>
              </a:solidFill>
            </a:endParaRPr>
          </a:p>
          <a:p>
            <a:pPr marL="331504" indent="-331504" fontAlgn="base">
              <a:spcBef>
                <a:spcPct val="20000"/>
              </a:spcBef>
              <a:defRPr/>
            </a:pPr>
            <a:endParaRPr lang="en-US" altLang="ja-JP" sz="2300" b="0" dirty="0">
              <a:solidFill>
                <a:srgbClr val="0033CC"/>
              </a:solidFill>
            </a:endParaRPr>
          </a:p>
          <a:p>
            <a:pPr marL="331504" indent="-331504" fontAlgn="base">
              <a:spcBef>
                <a:spcPct val="20000"/>
              </a:spcBef>
              <a:defRPr/>
            </a:pPr>
            <a:endParaRPr lang="en-US" altLang="ja-JP" sz="2700" b="0" dirty="0">
              <a:solidFill>
                <a:srgbClr val="000000"/>
              </a:solidFill>
            </a:endParaRPr>
          </a:p>
        </p:txBody>
      </p:sp>
      <p:sp>
        <p:nvSpPr>
          <p:cNvPr id="2" name="スライド番号プレースホルダー 1"/>
          <p:cNvSpPr>
            <a:spLocks noGrp="1"/>
          </p:cNvSpPr>
          <p:nvPr>
            <p:ph type="sldNum" sz="quarter" idx="12"/>
          </p:nvPr>
        </p:nvSpPr>
        <p:spPr>
          <a:xfrm>
            <a:off x="6908036" y="6147661"/>
            <a:ext cx="1950244" cy="450012"/>
          </a:xfrm>
        </p:spPr>
        <p:txBody>
          <a:bodyPr/>
          <a:lstStyle/>
          <a:p>
            <a:pPr>
              <a:defRPr/>
            </a:pPr>
            <a:fld id="{5C2D72AB-5F61-464D-AA28-BC6FEF3D4548}" type="slidenum">
              <a:rPr lang="en-US" altLang="ja-JP" smtClean="0">
                <a:solidFill>
                  <a:srgbClr val="000000"/>
                </a:solidFill>
              </a:rPr>
              <a:pPr>
                <a:defRPr/>
              </a:pPr>
              <a:t>35</a:t>
            </a:fld>
            <a:endParaRPr lang="en-US" altLang="ja-JP" dirty="0">
              <a:solidFill>
                <a:srgbClr val="000000"/>
              </a:solidFill>
            </a:endParaRPr>
          </a:p>
        </p:txBody>
      </p:sp>
      <p:pic>
        <p:nvPicPr>
          <p:cNvPr id="8194" name="Picture 2" descr="\\HFSVPS001\userdata$\data\t_tsunoda\デスクトップ\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569" y="644699"/>
            <a:ext cx="3923328" cy="5524353"/>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
          <p:cNvSpPr>
            <a:spLocks noChangeShapeType="1"/>
          </p:cNvSpPr>
          <p:nvPr/>
        </p:nvSpPr>
        <p:spPr bwMode="auto">
          <a:xfrm>
            <a:off x="3295553" y="2219474"/>
            <a:ext cx="1062132"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88400" tIns="44201" rIns="88400" bIns="44201" anchor="ctr"/>
          <a:lstStyle/>
          <a:p>
            <a:pPr fontAlgn="base">
              <a:spcBef>
                <a:spcPct val="20000"/>
              </a:spcBef>
            </a:pPr>
            <a:endParaRPr lang="ja-JP" altLang="en-US" sz="2700">
              <a:solidFill>
                <a:srgbClr val="000000"/>
              </a:solidFill>
            </a:endParaRPr>
          </a:p>
        </p:txBody>
      </p:sp>
      <p:sp>
        <p:nvSpPr>
          <p:cNvPr id="8" name="下矢印 7"/>
          <p:cNvSpPr/>
          <p:nvPr/>
        </p:nvSpPr>
        <p:spPr bwMode="auto">
          <a:xfrm>
            <a:off x="1305289" y="2559682"/>
            <a:ext cx="856145" cy="3884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378" tIns="45689" rIns="91378" bIns="45689" numCol="1" rtlCol="0" anchor="t" anchorCtr="0" compatLnSpc="1">
            <a:prstTxWarp prst="textNoShape">
              <a:avLst/>
            </a:prstTxWarp>
            <a:spAutoFit/>
          </a:bodyPr>
          <a:lstStyle/>
          <a:p>
            <a:pPr defTabSz="821775"/>
            <a:endParaRPr lang="ja-JP" altLang="en-US">
              <a:solidFill>
                <a:srgbClr val="000000"/>
              </a:solidFill>
            </a:endParaRPr>
          </a:p>
        </p:txBody>
      </p:sp>
      <p:sp>
        <p:nvSpPr>
          <p:cNvPr id="10" name="左中かっこ 9"/>
          <p:cNvSpPr/>
          <p:nvPr/>
        </p:nvSpPr>
        <p:spPr bwMode="auto">
          <a:xfrm>
            <a:off x="4428554" y="1239826"/>
            <a:ext cx="351904" cy="1856245"/>
          </a:xfrm>
          <a:prstGeom prst="leftBrace">
            <a:avLst/>
          </a:prstGeom>
          <a:ln w="28575">
            <a:headEnd type="none" w="med" len="med"/>
            <a:tailEnd type="none" w="med" len="med"/>
          </a:ln>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378" tIns="45689" rIns="91378" bIns="45689" numCol="1" rtlCol="0" anchor="t" anchorCtr="0" compatLnSpc="1">
            <a:prstTxWarp prst="textNoShape">
              <a:avLst/>
            </a:prstTxWarp>
            <a:spAutoFit/>
          </a:bodyPr>
          <a:lstStyle/>
          <a:p>
            <a:pPr defTabSz="821775"/>
            <a:endParaRPr lang="ja-JP" altLang="en-US">
              <a:solidFill>
                <a:srgbClr val="000000"/>
              </a:solidFill>
            </a:endParaRPr>
          </a:p>
        </p:txBody>
      </p:sp>
      <p:sp>
        <p:nvSpPr>
          <p:cNvPr id="9" name="テキスト ボックス 8"/>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11"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【P22】</a:t>
            </a:r>
            <a:endParaRPr lang="ja-JP" altLang="en-US" sz="2500" dirty="0">
              <a:solidFill>
                <a:srgbClr val="0033CC"/>
              </a:solidFill>
            </a:endParaRPr>
          </a:p>
        </p:txBody>
      </p:sp>
      <p:sp>
        <p:nvSpPr>
          <p:cNvPr id="12" name="Rectangle 3"/>
          <p:cNvSpPr txBox="1">
            <a:spLocks noChangeArrowheads="1"/>
          </p:cNvSpPr>
          <p:nvPr/>
        </p:nvSpPr>
        <p:spPr bwMode="auto">
          <a:xfrm>
            <a:off x="176713" y="4056578"/>
            <a:ext cx="4891603" cy="78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08" tIns="44205" rIns="88408" bIns="44205"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endParaRPr lang="en-US" altLang="ja-JP" sz="800" b="0" kern="0" dirty="0">
              <a:solidFill>
                <a:srgbClr val="000000"/>
              </a:solidFill>
            </a:endParaRPr>
          </a:p>
          <a:p>
            <a:pPr marL="0" indent="0" eaLnBrk="1" hangingPunct="1">
              <a:buNone/>
            </a:pPr>
            <a:r>
              <a:rPr lang="ja-JP" altLang="en-US" sz="2300" b="0" kern="0" dirty="0">
                <a:solidFill>
                  <a:srgbClr val="000000"/>
                </a:solidFill>
              </a:rPr>
              <a:t>○「検定料受付証明書貼り付け」欄</a:t>
            </a:r>
          </a:p>
        </p:txBody>
      </p:sp>
      <p:sp>
        <p:nvSpPr>
          <p:cNvPr id="13" name="Line 10"/>
          <p:cNvSpPr>
            <a:spLocks noChangeShapeType="1"/>
          </p:cNvSpPr>
          <p:nvPr/>
        </p:nvSpPr>
        <p:spPr bwMode="auto">
          <a:xfrm>
            <a:off x="4713658" y="4464824"/>
            <a:ext cx="3401938"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88400" tIns="44201" rIns="88400" bIns="44201" anchor="ctr"/>
          <a:lstStyle/>
          <a:p>
            <a:pPr fontAlgn="base">
              <a:spcBef>
                <a:spcPct val="20000"/>
              </a:spcBef>
            </a:pPr>
            <a:endParaRPr lang="ja-JP" altLang="en-US" sz="2700">
              <a:solidFill>
                <a:srgbClr val="000000"/>
              </a:solidFill>
            </a:endParaRPr>
          </a:p>
        </p:txBody>
      </p:sp>
      <p:sp>
        <p:nvSpPr>
          <p:cNvPr id="14" name="下矢印 13"/>
          <p:cNvSpPr/>
          <p:nvPr/>
        </p:nvSpPr>
        <p:spPr bwMode="auto">
          <a:xfrm>
            <a:off x="1659361" y="4702970"/>
            <a:ext cx="856145" cy="3884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378" tIns="45689" rIns="91378" bIns="45689" numCol="1" rtlCol="0" anchor="t" anchorCtr="0" compatLnSpc="1">
            <a:prstTxWarp prst="textNoShape">
              <a:avLst/>
            </a:prstTxWarp>
            <a:spAutoFit/>
          </a:bodyPr>
          <a:lstStyle/>
          <a:p>
            <a:pPr defTabSz="821775"/>
            <a:endParaRPr lang="ja-JP" altLang="en-US">
              <a:solidFill>
                <a:srgbClr val="000000"/>
              </a:solidFill>
            </a:endParaRPr>
          </a:p>
        </p:txBody>
      </p:sp>
      <p:sp>
        <p:nvSpPr>
          <p:cNvPr id="16" name="Rectangle 3"/>
          <p:cNvSpPr txBox="1">
            <a:spLocks noChangeArrowheads="1"/>
          </p:cNvSpPr>
          <p:nvPr/>
        </p:nvSpPr>
        <p:spPr bwMode="auto">
          <a:xfrm>
            <a:off x="34948" y="5132605"/>
            <a:ext cx="4891603" cy="11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08" tIns="44205" rIns="88408" bIns="44205"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100" b="0" kern="0" dirty="0">
                <a:solidFill>
                  <a:srgbClr val="FF0000"/>
                </a:solidFill>
              </a:rPr>
              <a:t>「検定料受付証明書」が貼り付けられていること及び「受付局日附印」が押されていることを確認してください。</a:t>
            </a:r>
            <a:endParaRPr lang="en-US" altLang="ja-JP" sz="2100" b="0" kern="0" dirty="0">
              <a:solidFill>
                <a:srgbClr val="FF0000"/>
              </a:solidFill>
            </a:endParaRPr>
          </a:p>
        </p:txBody>
      </p:sp>
    </p:spTree>
    <p:extLst>
      <p:ext uri="{BB962C8B-B14F-4D97-AF65-F5344CB8AC3E}">
        <p14:creationId xmlns:p14="http://schemas.microsoft.com/office/powerpoint/2010/main" val="265622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20" r="52888" b="49928"/>
          <a:stretch/>
        </p:blipFill>
        <p:spPr bwMode="auto">
          <a:xfrm>
            <a:off x="365341" y="1266902"/>
            <a:ext cx="4777927" cy="4412574"/>
          </a:xfrm>
          <a:prstGeom prst="rect">
            <a:avLst/>
          </a:prstGeom>
          <a:solidFill>
            <a:schemeClr val="bg1"/>
          </a:solidFill>
          <a:ln>
            <a:noFill/>
          </a:ln>
          <a:effectLst/>
        </p:spPr>
      </p:pic>
      <p:sp>
        <p:nvSpPr>
          <p:cNvPr id="11" name="Line 10"/>
          <p:cNvSpPr>
            <a:spLocks noChangeShapeType="1"/>
          </p:cNvSpPr>
          <p:nvPr/>
        </p:nvSpPr>
        <p:spPr bwMode="auto">
          <a:xfrm flipV="1">
            <a:off x="3012023" y="3746220"/>
            <a:ext cx="942092" cy="2011383"/>
          </a:xfrm>
          <a:prstGeom prst="line">
            <a:avLst/>
          </a:prstGeom>
          <a:noFill/>
          <a:ln w="50800">
            <a:solidFill>
              <a:srgbClr val="003CFA"/>
            </a:solidFill>
            <a:round/>
            <a:headEnd/>
            <a:tailEnd type="triangle" w="med" len="med"/>
          </a:ln>
          <a:extLst>
            <a:ext uri="{909E8E84-426E-40DD-AFC4-6F175D3DCCD1}">
              <a14:hiddenFill xmlns:a14="http://schemas.microsoft.com/office/drawing/2010/main">
                <a:no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0" name="Rectangle 6"/>
          <p:cNvSpPr>
            <a:spLocks noChangeArrowheads="1"/>
          </p:cNvSpPr>
          <p:nvPr/>
        </p:nvSpPr>
        <p:spPr bwMode="auto">
          <a:xfrm>
            <a:off x="4399565" y="1582086"/>
            <a:ext cx="743703" cy="476286"/>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700" dirty="0">
                <a:solidFill>
                  <a:srgbClr val="000000"/>
                </a:solidFill>
                <a:latin typeface="ＤＦＧフリー流葉" pitchFamily="66" charset="-128"/>
                <a:ea typeface="ＤＦＧフリー流葉" pitchFamily="66" charset="-128"/>
                <a:cs typeface="Estrangelo Edessa" pitchFamily="66" charset="0"/>
              </a:rPr>
              <a:t>A</a:t>
            </a:r>
            <a:endParaRPr lang="ja-JP" altLang="en-US" sz="2700" dirty="0">
              <a:solidFill>
                <a:srgbClr val="000000"/>
              </a:solidFill>
              <a:latin typeface="ＤＦＧフリー流葉" pitchFamily="66" charset="-128"/>
              <a:ea typeface="ＤＦＧフリー流葉" pitchFamily="66" charset="-128"/>
              <a:cs typeface="Estrangelo Edessa" pitchFamily="66" charset="0"/>
            </a:endParaRPr>
          </a:p>
          <a:p>
            <a:pPr marL="331535" indent="-331535" fontAlgn="base">
              <a:spcBef>
                <a:spcPct val="20000"/>
              </a:spcBef>
              <a:defRPr/>
            </a:pPr>
            <a:endParaRPr lang="ja-JP" altLang="en-US" sz="31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b="0" dirty="0">
              <a:solidFill>
                <a:srgbClr val="000000"/>
              </a:solidFill>
            </a:endParaRPr>
          </a:p>
        </p:txBody>
      </p:sp>
      <p:sp>
        <p:nvSpPr>
          <p:cNvPr id="13" name="Rectangle 5"/>
          <p:cNvSpPr>
            <a:spLocks noChangeArrowheads="1"/>
          </p:cNvSpPr>
          <p:nvPr/>
        </p:nvSpPr>
        <p:spPr bwMode="auto">
          <a:xfrm>
            <a:off x="365335" y="653386"/>
            <a:ext cx="7662820" cy="6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8408" tIns="44205" rIns="88408" bIns="44205" anchor="ctr"/>
          <a:lstStyle/>
          <a:p>
            <a:pPr fontAlgn="base"/>
            <a:r>
              <a:rPr lang="ja-JP" altLang="en-US" sz="3500" dirty="0">
                <a:solidFill>
                  <a:srgbClr val="000000"/>
                </a:solidFill>
                <a:latin typeface="ＭＳ Ｐゴシック"/>
                <a:ea typeface="ＭＳ Ｐゴシック"/>
              </a:rPr>
              <a:t>志願票</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rPr>
              <a:t>第</a:t>
            </a:r>
            <a:r>
              <a:rPr lang="en-US" altLang="ja-JP" sz="3500" dirty="0">
                <a:solidFill>
                  <a:srgbClr val="000000"/>
                </a:solidFill>
                <a:latin typeface="ＭＳ Ｐゴシック"/>
              </a:rPr>
              <a:t>Ⅱ</a:t>
            </a:r>
            <a:r>
              <a:rPr lang="ja-JP" altLang="en-US" sz="3500" dirty="0">
                <a:solidFill>
                  <a:srgbClr val="000000"/>
                </a:solidFill>
                <a:latin typeface="ＭＳ Ｐゴシック"/>
              </a:rPr>
              <a:t>面</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②</a:t>
            </a:r>
            <a:endParaRPr lang="en-US" altLang="ja-JP" sz="3500" dirty="0">
              <a:solidFill>
                <a:srgbClr val="000000"/>
              </a:solidFill>
              <a:latin typeface="ＭＳ Ｐゴシック"/>
              <a:ea typeface="ＭＳ Ｐゴシック"/>
            </a:endParaRPr>
          </a:p>
        </p:txBody>
      </p:sp>
      <p:sp>
        <p:nvSpPr>
          <p:cNvPr id="15" name="Rectangle 6"/>
          <p:cNvSpPr>
            <a:spLocks noChangeArrowheads="1"/>
          </p:cNvSpPr>
          <p:nvPr/>
        </p:nvSpPr>
        <p:spPr bwMode="auto">
          <a:xfrm>
            <a:off x="4394867" y="2549249"/>
            <a:ext cx="743703" cy="476286"/>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700" dirty="0">
                <a:solidFill>
                  <a:srgbClr val="000000"/>
                </a:solidFill>
                <a:latin typeface="ＤＦＧフリー流葉" pitchFamily="66" charset="-128"/>
                <a:ea typeface="ＤＦＧフリー流葉" pitchFamily="66" charset="-128"/>
                <a:cs typeface="Estrangelo Edessa" pitchFamily="66" charset="0"/>
              </a:rPr>
              <a:t>A</a:t>
            </a:r>
            <a:endParaRPr lang="ja-JP" altLang="en-US" sz="2700" dirty="0">
              <a:solidFill>
                <a:srgbClr val="000000"/>
              </a:solidFill>
              <a:latin typeface="ＤＦＧフリー流葉" pitchFamily="66" charset="-128"/>
              <a:ea typeface="ＤＦＧフリー流葉" pitchFamily="66" charset="-128"/>
              <a:cs typeface="Estrangelo Edessa" pitchFamily="66" charset="0"/>
            </a:endParaRPr>
          </a:p>
          <a:p>
            <a:pPr marL="331535" indent="-331535" fontAlgn="base">
              <a:spcBef>
                <a:spcPct val="20000"/>
              </a:spcBef>
              <a:defRPr/>
            </a:pPr>
            <a:endParaRPr lang="ja-JP" altLang="en-US" sz="31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b="0" dirty="0">
              <a:solidFill>
                <a:srgbClr val="000000"/>
              </a:solidFill>
            </a:endParaRPr>
          </a:p>
        </p:txBody>
      </p:sp>
      <p:sp>
        <p:nvSpPr>
          <p:cNvPr id="16" name="Rectangle 6"/>
          <p:cNvSpPr>
            <a:spLocks noChangeArrowheads="1"/>
          </p:cNvSpPr>
          <p:nvPr/>
        </p:nvSpPr>
        <p:spPr bwMode="auto">
          <a:xfrm>
            <a:off x="4394867" y="2058372"/>
            <a:ext cx="743703" cy="476286"/>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700" dirty="0">
                <a:solidFill>
                  <a:srgbClr val="000000"/>
                </a:solidFill>
                <a:latin typeface="ＤＦＧフリー流葉" pitchFamily="66" charset="-128"/>
                <a:ea typeface="ＤＦＧフリー流葉" pitchFamily="66" charset="-128"/>
                <a:cs typeface="Estrangelo Edessa" pitchFamily="66" charset="0"/>
              </a:rPr>
              <a:t>B</a:t>
            </a:r>
            <a:endParaRPr lang="ja-JP" altLang="en-US" sz="31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p:txBody>
      </p:sp>
      <p:sp>
        <p:nvSpPr>
          <p:cNvPr id="17" name="Rectangle 6"/>
          <p:cNvSpPr>
            <a:spLocks noChangeArrowheads="1"/>
          </p:cNvSpPr>
          <p:nvPr/>
        </p:nvSpPr>
        <p:spPr bwMode="auto">
          <a:xfrm>
            <a:off x="4399565" y="5092338"/>
            <a:ext cx="743703" cy="476286"/>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700" dirty="0">
                <a:solidFill>
                  <a:srgbClr val="000000"/>
                </a:solidFill>
                <a:latin typeface="ＤＦＧフリー流葉" pitchFamily="66" charset="-128"/>
                <a:ea typeface="ＤＦＧフリー流葉" pitchFamily="66" charset="-128"/>
                <a:cs typeface="Estrangelo Edessa" pitchFamily="66" charset="0"/>
              </a:rPr>
              <a:t>A</a:t>
            </a:r>
            <a:endParaRPr lang="ja-JP" altLang="en-US" sz="2700" dirty="0">
              <a:solidFill>
                <a:srgbClr val="000000"/>
              </a:solidFill>
              <a:latin typeface="ＤＦＧフリー流葉" pitchFamily="66" charset="-128"/>
              <a:ea typeface="ＤＦＧフリー流葉" pitchFamily="66" charset="-128"/>
              <a:cs typeface="Estrangelo Edessa" pitchFamily="66" charset="0"/>
            </a:endParaRPr>
          </a:p>
          <a:p>
            <a:pPr marL="331535" indent="-331535" fontAlgn="base">
              <a:spcBef>
                <a:spcPct val="20000"/>
              </a:spcBef>
              <a:defRPr/>
            </a:pPr>
            <a:endParaRPr lang="ja-JP" altLang="en-US" sz="31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b="0" dirty="0">
              <a:solidFill>
                <a:srgbClr val="000000"/>
              </a:solidFill>
            </a:endParaRPr>
          </a:p>
        </p:txBody>
      </p:sp>
      <p:sp>
        <p:nvSpPr>
          <p:cNvPr id="18" name="Rectangle 6"/>
          <p:cNvSpPr>
            <a:spLocks noChangeArrowheads="1"/>
          </p:cNvSpPr>
          <p:nvPr/>
        </p:nvSpPr>
        <p:spPr bwMode="auto">
          <a:xfrm>
            <a:off x="4385420" y="3746218"/>
            <a:ext cx="743703" cy="476286"/>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700" dirty="0">
                <a:solidFill>
                  <a:srgbClr val="000000"/>
                </a:solidFill>
                <a:latin typeface="ＤＦＧフリー流葉" pitchFamily="66" charset="-128"/>
                <a:ea typeface="ＤＦＧフリー流葉" pitchFamily="66" charset="-128"/>
                <a:cs typeface="Estrangelo Edessa" pitchFamily="66" charset="0"/>
              </a:rPr>
              <a:t>D</a:t>
            </a:r>
            <a:endParaRPr lang="ja-JP" altLang="en-US" sz="2700" dirty="0">
              <a:solidFill>
                <a:srgbClr val="000000"/>
              </a:solidFill>
              <a:latin typeface="ＤＦＧフリー流葉" pitchFamily="66" charset="-128"/>
              <a:ea typeface="ＤＦＧフリー流葉" pitchFamily="66" charset="-128"/>
              <a:cs typeface="Estrangelo Edessa" pitchFamily="66" charset="0"/>
            </a:endParaRPr>
          </a:p>
          <a:p>
            <a:pPr marL="331535" indent="-331535" fontAlgn="base">
              <a:spcBef>
                <a:spcPct val="20000"/>
              </a:spcBef>
              <a:defRPr/>
            </a:pPr>
            <a:endParaRPr lang="ja-JP" altLang="en-US" sz="31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b="0" dirty="0">
              <a:solidFill>
                <a:srgbClr val="000000"/>
              </a:solidFill>
            </a:endParaRPr>
          </a:p>
        </p:txBody>
      </p:sp>
      <p:sp>
        <p:nvSpPr>
          <p:cNvPr id="19" name="AutoShape 14"/>
          <p:cNvSpPr>
            <a:spLocks/>
          </p:cNvSpPr>
          <p:nvPr/>
        </p:nvSpPr>
        <p:spPr bwMode="auto">
          <a:xfrm rot="10800000">
            <a:off x="3954115" y="1631210"/>
            <a:ext cx="425053" cy="3937414"/>
          </a:xfrm>
          <a:prstGeom prst="rightBrace">
            <a:avLst>
              <a:gd name="adj1" fmla="val 25031"/>
              <a:gd name="adj2" fmla="val 50000"/>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3" name="角丸四角形 2"/>
          <p:cNvSpPr/>
          <p:nvPr/>
        </p:nvSpPr>
        <p:spPr bwMode="auto">
          <a:xfrm>
            <a:off x="166585" y="5784151"/>
            <a:ext cx="8090770" cy="554950"/>
          </a:xfrm>
          <a:prstGeom prst="roundRect">
            <a:avLst>
              <a:gd name="adj" fmla="val 27076"/>
            </a:avLst>
          </a:prstGeom>
          <a:solidFill>
            <a:schemeClr val="accent5"/>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2" name="Rectangle 6"/>
          <p:cNvSpPr>
            <a:spLocks noChangeArrowheads="1"/>
          </p:cNvSpPr>
          <p:nvPr/>
        </p:nvSpPr>
        <p:spPr bwMode="auto">
          <a:xfrm>
            <a:off x="210835" y="5782929"/>
            <a:ext cx="8117409" cy="65508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ja-JP" altLang="en-US" sz="2700" b="0" dirty="0">
                <a:solidFill>
                  <a:srgbClr val="FF0000"/>
                </a:solidFill>
              </a:rPr>
              <a:t>受験する・受験しないにかかわらず全て記入します</a:t>
            </a:r>
            <a:endParaRPr lang="en-US" altLang="ja-JP" sz="2700" b="0" dirty="0">
              <a:solidFill>
                <a:srgbClr val="FF0000"/>
              </a:solidFill>
            </a:endParaRPr>
          </a:p>
        </p:txBody>
      </p:sp>
      <p:sp>
        <p:nvSpPr>
          <p:cNvPr id="22" name="Line 10"/>
          <p:cNvSpPr>
            <a:spLocks noChangeShapeType="1"/>
          </p:cNvSpPr>
          <p:nvPr/>
        </p:nvSpPr>
        <p:spPr bwMode="auto">
          <a:xfrm flipH="1" flipV="1">
            <a:off x="4868076" y="2831842"/>
            <a:ext cx="1617989" cy="0"/>
          </a:xfrm>
          <a:prstGeom prst="line">
            <a:avLst/>
          </a:prstGeom>
          <a:noFill/>
          <a:ln w="50800">
            <a:solidFill>
              <a:srgbClr val="003CFA"/>
            </a:solidFill>
            <a:round/>
            <a:headEnd/>
            <a:tailEnd type="triangle" w="med" len="med"/>
          </a:ln>
          <a:extLst>
            <a:ext uri="{909E8E84-426E-40DD-AFC4-6F175D3DCCD1}">
              <a14:hiddenFill xmlns:a14="http://schemas.microsoft.com/office/drawing/2010/main">
                <a:no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21" name="角丸四角形 20"/>
          <p:cNvSpPr/>
          <p:nvPr/>
        </p:nvSpPr>
        <p:spPr bwMode="auto">
          <a:xfrm>
            <a:off x="5422046" y="2287515"/>
            <a:ext cx="3477527" cy="952572"/>
          </a:xfrm>
          <a:prstGeom prst="roundRect">
            <a:avLst>
              <a:gd name="adj" fmla="val 6032"/>
            </a:avLst>
          </a:prstGeom>
          <a:solidFill>
            <a:schemeClr val="accent5"/>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indent="7673" fontAlgn="base">
              <a:spcBef>
                <a:spcPct val="20000"/>
              </a:spcBef>
            </a:pPr>
            <a:r>
              <a:rPr lang="ja-JP" altLang="en-US" sz="2700" b="0" dirty="0">
                <a:solidFill>
                  <a:srgbClr val="000000"/>
                </a:solidFill>
                <a:latin typeface="ＭＳ Ｐゴシック"/>
                <a:ea typeface="ＭＳ Ｐゴシック"/>
              </a:rPr>
              <a:t>「数学」を受験する場合は「</a:t>
            </a:r>
            <a:r>
              <a:rPr lang="en-US" altLang="ja-JP" sz="2700" b="0" dirty="0">
                <a:solidFill>
                  <a:srgbClr val="000000"/>
                </a:solidFill>
                <a:latin typeface="ＭＳ Ｐゴシック"/>
                <a:ea typeface="ＭＳ Ｐゴシック"/>
              </a:rPr>
              <a:t>A</a:t>
            </a:r>
            <a:r>
              <a:rPr lang="ja-JP" altLang="en-US" sz="2700" b="0" dirty="0">
                <a:solidFill>
                  <a:srgbClr val="000000"/>
                </a:solidFill>
                <a:latin typeface="ＭＳ Ｐゴシック"/>
                <a:ea typeface="ＭＳ Ｐゴシック"/>
              </a:rPr>
              <a:t>」と記入します。</a:t>
            </a:r>
            <a:endParaRPr lang="en-US" altLang="ja-JP" sz="2700" b="0" dirty="0">
              <a:solidFill>
                <a:srgbClr val="000000"/>
              </a:solidFill>
              <a:latin typeface="ＭＳ Ｐゴシック"/>
              <a:ea typeface="ＭＳ Ｐゴシック"/>
            </a:endParaRPr>
          </a:p>
        </p:txBody>
      </p:sp>
      <p:sp>
        <p:nvSpPr>
          <p:cNvPr id="27" name="Line 10"/>
          <p:cNvSpPr>
            <a:spLocks noChangeShapeType="1"/>
          </p:cNvSpPr>
          <p:nvPr/>
        </p:nvSpPr>
        <p:spPr bwMode="auto">
          <a:xfrm flipH="1" flipV="1">
            <a:off x="4868077" y="3992985"/>
            <a:ext cx="1617989" cy="0"/>
          </a:xfrm>
          <a:prstGeom prst="line">
            <a:avLst/>
          </a:prstGeom>
          <a:noFill/>
          <a:ln w="50800">
            <a:solidFill>
              <a:srgbClr val="003CFA"/>
            </a:solidFill>
            <a:round/>
            <a:headEnd/>
            <a:tailEnd type="triangle" w="med" len="med"/>
          </a:ln>
          <a:extLst>
            <a:ext uri="{909E8E84-426E-40DD-AFC4-6F175D3DCCD1}">
              <a14:hiddenFill xmlns:a14="http://schemas.microsoft.com/office/drawing/2010/main">
                <a:no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26" name="角丸四角形 25"/>
          <p:cNvSpPr/>
          <p:nvPr/>
        </p:nvSpPr>
        <p:spPr bwMode="auto">
          <a:xfrm>
            <a:off x="5422046" y="3607076"/>
            <a:ext cx="3477527" cy="925788"/>
          </a:xfrm>
          <a:prstGeom prst="roundRect">
            <a:avLst>
              <a:gd name="adj" fmla="val 6032"/>
            </a:avLst>
          </a:prstGeom>
          <a:solidFill>
            <a:schemeClr val="accent5"/>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indent="7673" fontAlgn="base">
              <a:spcBef>
                <a:spcPct val="20000"/>
              </a:spcBef>
            </a:pPr>
            <a:r>
              <a:rPr lang="ja-JP" altLang="en-US" sz="2700" b="0" dirty="0">
                <a:solidFill>
                  <a:srgbClr val="FF0000"/>
                </a:solidFill>
                <a:latin typeface="ＭＳ Ｐゴシック"/>
              </a:rPr>
              <a:t>「理科」は科目選択の方法を記入します。</a:t>
            </a:r>
            <a:endParaRPr lang="en-US" altLang="ja-JP" sz="2700" b="0" dirty="0">
              <a:solidFill>
                <a:srgbClr val="FF0000"/>
              </a:solidFill>
              <a:latin typeface="ＭＳ Ｐゴシック"/>
            </a:endParaRPr>
          </a:p>
        </p:txBody>
      </p:sp>
      <p:sp>
        <p:nvSpPr>
          <p:cNvPr id="20" name="テキスト ボックス 19"/>
          <p:cNvSpPr txBox="1"/>
          <p:nvPr/>
        </p:nvSpPr>
        <p:spPr>
          <a:xfrm>
            <a:off x="5343287" y="4768263"/>
            <a:ext cx="3552014" cy="797210"/>
          </a:xfrm>
          <a:prstGeom prst="rect">
            <a:avLst/>
          </a:prstGeom>
          <a:noFill/>
        </p:spPr>
        <p:txBody>
          <a:bodyPr wrap="square" lIns="88408" tIns="44205" rIns="88408" bIns="44205" rtlCol="0">
            <a:spAutoFit/>
          </a:bodyPr>
          <a:lstStyle/>
          <a:p>
            <a:pPr fontAlgn="base">
              <a:spcBef>
                <a:spcPct val="20000"/>
              </a:spcBef>
            </a:pPr>
            <a:r>
              <a:rPr lang="ja-JP" altLang="en-US" sz="2300" dirty="0">
                <a:solidFill>
                  <a:srgbClr val="FF0000"/>
                </a:solidFill>
              </a:rPr>
              <a:t>（注）　丁寧且つ読みや</a:t>
            </a:r>
            <a:r>
              <a:rPr lang="ja-JP" altLang="en-US" sz="2300" dirty="0" err="1">
                <a:solidFill>
                  <a:srgbClr val="FF0000"/>
                </a:solidFill>
              </a:rPr>
              <a:t>す</a:t>
            </a:r>
            <a:endParaRPr lang="en-US" altLang="ja-JP" sz="2300" dirty="0">
              <a:solidFill>
                <a:srgbClr val="FF0000"/>
              </a:solidFill>
            </a:endParaRPr>
          </a:p>
          <a:p>
            <a:pPr fontAlgn="base">
              <a:spcBef>
                <a:spcPts val="0"/>
              </a:spcBef>
            </a:pPr>
            <a:r>
              <a:rPr lang="ja-JP" altLang="en-US" sz="2300" dirty="0">
                <a:solidFill>
                  <a:srgbClr val="FF0000"/>
                </a:solidFill>
              </a:rPr>
              <a:t>　　　</a:t>
            </a:r>
            <a:r>
              <a:rPr lang="ja-JP" altLang="en-US" sz="2300" dirty="0" err="1">
                <a:solidFill>
                  <a:srgbClr val="FF0000"/>
                </a:solidFill>
              </a:rPr>
              <a:t>い</a:t>
            </a:r>
            <a:r>
              <a:rPr lang="ja-JP" altLang="en-US" sz="2300" dirty="0">
                <a:solidFill>
                  <a:srgbClr val="FF0000"/>
                </a:solidFill>
              </a:rPr>
              <a:t>字で記入</a:t>
            </a:r>
          </a:p>
        </p:txBody>
      </p:sp>
      <p:sp>
        <p:nvSpPr>
          <p:cNvPr id="23" name="テキスト ボックス 22"/>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24"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【P23】</a:t>
            </a:r>
            <a:endParaRPr lang="ja-JP" altLang="en-US" sz="2500" dirty="0">
              <a:solidFill>
                <a:srgbClr val="0033CC"/>
              </a:solidFill>
            </a:endParaRPr>
          </a:p>
        </p:txBody>
      </p:sp>
      <p:sp>
        <p:nvSpPr>
          <p:cNvPr id="25"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36</a:t>
            </a:fld>
            <a:endParaRPr lang="en-US" altLang="ja-JP">
              <a:solidFill>
                <a:srgbClr val="000000"/>
              </a:solidFill>
            </a:endParaRPr>
          </a:p>
        </p:txBody>
      </p:sp>
      <p:sp>
        <p:nvSpPr>
          <p:cNvPr id="2" name="テキスト ボックス 1"/>
          <p:cNvSpPr txBox="1"/>
          <p:nvPr/>
        </p:nvSpPr>
        <p:spPr>
          <a:xfrm>
            <a:off x="5343287" y="841645"/>
            <a:ext cx="3410248" cy="920321"/>
          </a:xfrm>
          <a:prstGeom prst="rect">
            <a:avLst/>
          </a:prstGeom>
          <a:noFill/>
        </p:spPr>
        <p:txBody>
          <a:bodyPr wrap="square" lIns="88408" tIns="44205" rIns="88408" bIns="44205" rtlCol="0">
            <a:spAutoFit/>
          </a:bodyPr>
          <a:lstStyle/>
          <a:p>
            <a:pPr fontAlgn="base">
              <a:spcBef>
                <a:spcPct val="20000"/>
              </a:spcBef>
            </a:pPr>
            <a:r>
              <a:rPr lang="ja-JP" altLang="en-US" sz="2700" dirty="0">
                <a:solidFill>
                  <a:srgbClr val="FF0000"/>
                </a:solidFill>
              </a:rPr>
              <a:t>志望大学の指定する教科を必ず確認！</a:t>
            </a:r>
          </a:p>
        </p:txBody>
      </p:sp>
    </p:spTree>
    <p:extLst>
      <p:ext uri="{BB962C8B-B14F-4D97-AF65-F5344CB8AC3E}">
        <p14:creationId xmlns:p14="http://schemas.microsoft.com/office/powerpoint/2010/main" val="594512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840362894"/>
              </p:ext>
            </p:extLst>
          </p:nvPr>
        </p:nvGraphicFramePr>
        <p:xfrm>
          <a:off x="3295553" y="1294675"/>
          <a:ext cx="3685910" cy="2060631"/>
        </p:xfrm>
        <a:graphic>
          <a:graphicData uri="http://schemas.openxmlformats.org/drawingml/2006/table">
            <a:tbl>
              <a:tblPr firstRow="1" bandRow="1">
                <a:tableStyleId>{5940675A-B579-460E-94D1-54222C63F5DA}</a:tableStyleId>
              </a:tblPr>
              <a:tblGrid>
                <a:gridCol w="850595"/>
                <a:gridCol w="1488540"/>
                <a:gridCol w="1346775"/>
              </a:tblGrid>
              <a:tr h="684584">
                <a:tc>
                  <a:txBody>
                    <a:bodyPr/>
                    <a:lstStyle/>
                    <a:p>
                      <a:pPr algn="ctr"/>
                      <a:r>
                        <a:rPr kumimoji="1" lang="ja-JP" altLang="en-US" sz="1300" b="1" dirty="0" smtClean="0"/>
                        <a:t>グループ</a:t>
                      </a:r>
                      <a:endParaRPr kumimoji="1" lang="ja-JP" altLang="en-US" sz="1300" b="1" dirty="0">
                        <a:solidFill>
                          <a:schemeClr val="tx1"/>
                        </a:solidFill>
                      </a:endParaRPr>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1" dirty="0" smtClean="0"/>
                        <a:t>新教育課程により</a:t>
                      </a:r>
                      <a:endParaRPr kumimoji="1" lang="en-US" altLang="ja-JP" sz="1300" b="1" dirty="0" smtClean="0"/>
                    </a:p>
                    <a:p>
                      <a:pPr algn="ctr"/>
                      <a:r>
                        <a:rPr kumimoji="1" lang="ja-JP" altLang="en-US" sz="1300" b="1" dirty="0" smtClean="0"/>
                        <a:t>出題する科目</a:t>
                      </a:r>
                      <a:endParaRPr kumimoji="1" lang="en-US" altLang="ja-JP" sz="1300" b="1" dirty="0" smtClean="0"/>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88346">
                <a:tc>
                  <a:txBody>
                    <a:bodyPr/>
                    <a:lstStyle/>
                    <a:p>
                      <a:pPr algn="ctr"/>
                      <a:r>
                        <a:rPr kumimoji="1" lang="ja-JP" altLang="en-US" sz="1300" b="1" dirty="0" smtClean="0"/>
                        <a:t>数学①</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87701">
                <a:tc>
                  <a:txBody>
                    <a:bodyPr/>
                    <a:lstStyle/>
                    <a:p>
                      <a:pPr algn="ctr"/>
                      <a:r>
                        <a:rPr kumimoji="1" lang="ja-JP" altLang="en-US" sz="1300" b="1" dirty="0" smtClean="0"/>
                        <a:t>数学②</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CC"/>
                    </a:solidFill>
                  </a:tcPr>
                </a:tc>
              </a:tr>
            </a:tbl>
          </a:graphicData>
        </a:graphic>
      </p:graphicFrame>
      <p:sp>
        <p:nvSpPr>
          <p:cNvPr id="11" name="AutoShape 6"/>
          <p:cNvSpPr>
            <a:spLocks noChangeArrowheads="1"/>
          </p:cNvSpPr>
          <p:nvPr/>
        </p:nvSpPr>
        <p:spPr bwMode="auto">
          <a:xfrm>
            <a:off x="56325" y="1432788"/>
            <a:ext cx="3239235" cy="439221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579"/>
              </a:spcBef>
            </a:pP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１　出願時は「数学」</a:t>
            </a:r>
            <a: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t/>
            </a:r>
            <a:b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b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　の受験の有無を登録</a:t>
            </a:r>
            <a: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t/>
            </a:r>
            <a:b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b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　します。</a:t>
            </a:r>
          </a:p>
          <a:p>
            <a:pPr fontAlgn="base">
              <a:spcBef>
                <a:spcPts val="579"/>
              </a:spcBef>
            </a:pPr>
            <a:endPar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endParaRPr>
          </a:p>
          <a:p>
            <a:pPr fontAlgn="base">
              <a:spcBef>
                <a:spcPts val="579"/>
              </a:spcBef>
            </a:pP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２　試験当日は，右の</a:t>
            </a:r>
            <a: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t/>
            </a:r>
            <a:b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b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　表の中から受験科目</a:t>
            </a:r>
            <a: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t/>
            </a:r>
            <a:b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b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　を選択できます。</a:t>
            </a:r>
          </a:p>
          <a:p>
            <a:pPr fontAlgn="base">
              <a:spcBef>
                <a:spcPts val="600"/>
              </a:spcBef>
            </a:pPr>
            <a:endParaRPr lang="ja-JP" altLang="en-US" sz="1400" b="0" dirty="0">
              <a:solidFill>
                <a:srgbClr val="000000"/>
              </a:solidFill>
              <a:latin typeface="HGP創英角ｺﾞｼｯｸUB" pitchFamily="50" charset="-128"/>
              <a:ea typeface="HGP創英角ｺﾞｼｯｸUB"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133322430"/>
              </p:ext>
            </p:extLst>
          </p:nvPr>
        </p:nvGraphicFramePr>
        <p:xfrm>
          <a:off x="3295554" y="3877317"/>
          <a:ext cx="5457980" cy="2066532"/>
        </p:xfrm>
        <a:graphic>
          <a:graphicData uri="http://schemas.openxmlformats.org/drawingml/2006/table">
            <a:tbl>
              <a:tblPr firstRow="1" bandRow="1">
                <a:tableStyleId>{5C22544A-7EE6-4342-B048-85BDC9FD1C3A}</a:tableStyleId>
              </a:tblPr>
              <a:tblGrid>
                <a:gridCol w="850595"/>
                <a:gridCol w="1488540"/>
                <a:gridCol w="1811686"/>
                <a:gridCol w="1307159"/>
              </a:tblGrid>
              <a:tr h="685476">
                <a:tc>
                  <a:txBody>
                    <a:bodyPr/>
                    <a:lstStyle/>
                    <a:p>
                      <a:pPr algn="ctr"/>
                      <a:r>
                        <a:rPr kumimoji="1" lang="ja-JP" altLang="en-US" sz="1300" b="1" dirty="0" smtClean="0">
                          <a:solidFill>
                            <a:schemeClr val="tx1"/>
                          </a:solidFill>
                        </a:rPr>
                        <a:t>グループ</a:t>
                      </a:r>
                      <a:endParaRPr kumimoji="1" lang="ja-JP" altLang="en-US" sz="1300" b="1" dirty="0">
                        <a:solidFill>
                          <a:schemeClr val="tx1"/>
                        </a:solidFill>
                      </a:endParaRPr>
                    </a:p>
                  </a:txBody>
                  <a:tcPr marL="80800" marR="80800" marT="40330" marB="4033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1" dirty="0" smtClean="0">
                          <a:solidFill>
                            <a:schemeClr val="tx1"/>
                          </a:solidFill>
                        </a:rPr>
                        <a:t>新教育課程により出題する科目</a:t>
                      </a:r>
                      <a:endParaRPr kumimoji="1" lang="en-US" altLang="ja-JP" sz="1300" b="1" dirty="0" smtClean="0">
                        <a:solidFill>
                          <a:schemeClr val="tx1"/>
                        </a:solidFill>
                      </a:endParaRPr>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1" dirty="0" smtClean="0">
                          <a:solidFill>
                            <a:schemeClr val="tx1"/>
                          </a:solidFill>
                        </a:rPr>
                        <a:t>旧教育課程により</a:t>
                      </a:r>
                      <a:endParaRPr kumimoji="1" lang="en-US" altLang="ja-JP" sz="1300" b="1" dirty="0" smtClean="0">
                        <a:solidFill>
                          <a:schemeClr val="tx1"/>
                        </a:solidFill>
                      </a:endParaRPr>
                    </a:p>
                    <a:p>
                      <a:pPr algn="ctr"/>
                      <a:r>
                        <a:rPr kumimoji="1" lang="ja-JP" altLang="en-US" sz="1300" b="1" dirty="0" smtClean="0">
                          <a:solidFill>
                            <a:schemeClr val="tx1"/>
                          </a:solidFill>
                        </a:rPr>
                        <a:t>出題する科目</a:t>
                      </a:r>
                      <a:endParaRPr kumimoji="1" lang="en-US" altLang="ja-JP" sz="1300" b="1" dirty="0" smtClean="0">
                        <a:solidFill>
                          <a:schemeClr val="tx1"/>
                        </a:solidFill>
                      </a:endParaRPr>
                    </a:p>
                    <a:p>
                      <a:pPr algn="ctr"/>
                      <a:r>
                        <a:rPr kumimoji="1" lang="ja-JP" altLang="en-US" sz="1300" b="1" dirty="0" smtClean="0">
                          <a:solidFill>
                            <a:schemeClr val="tx1"/>
                          </a:solidFill>
                        </a:rPr>
                        <a:t>（旧課程科目）</a:t>
                      </a:r>
                      <a:endParaRPr kumimoji="1" lang="ja-JP" altLang="en-US" sz="1300" b="1" dirty="0">
                        <a:solidFill>
                          <a:schemeClr val="tx1"/>
                        </a:solidFill>
                      </a:endParaRPr>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80800" marR="80800" marT="40330" marB="4033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0528">
                <a:tc>
                  <a:txBody>
                    <a:bodyPr/>
                    <a:lstStyle/>
                    <a:p>
                      <a:pPr algn="ctr"/>
                      <a:r>
                        <a:rPr kumimoji="1" lang="ja-JP" altLang="en-US" sz="1300" b="1" dirty="0" smtClean="0"/>
                        <a:t>数学①</a:t>
                      </a:r>
                      <a:endParaRPr kumimoji="1" lang="ja-JP" altLang="en-US" sz="1300" b="1" dirty="0"/>
                    </a:p>
                  </a:txBody>
                  <a:tcPr marL="80800" marR="80800" marT="40330" marB="4033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「旧数学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「旧数学</a:t>
                      </a:r>
                      <a:r>
                        <a:rPr kumimoji="1" lang="en-US" altLang="ja-JP" sz="1300" b="1" dirty="0" smtClean="0"/>
                        <a:t>Ⅰ</a:t>
                      </a:r>
                      <a:r>
                        <a:rPr kumimoji="1" lang="ja-JP" altLang="en-US" sz="1300" b="1" dirty="0" smtClean="0"/>
                        <a:t>・旧数学Ａ」</a:t>
                      </a:r>
                      <a:endParaRPr kumimoji="1" lang="ja-JP" altLang="en-US" sz="1300" b="1" dirty="0"/>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左記４科目から</a:t>
                      </a:r>
                      <a:endParaRPr kumimoji="1" lang="en-US" altLang="ja-JP" sz="1300" b="1" dirty="0" smtClean="0"/>
                    </a:p>
                    <a:p>
                      <a:r>
                        <a:rPr kumimoji="1" lang="ja-JP" altLang="en-US" sz="1300" b="1" dirty="0" smtClean="0"/>
                        <a:t>１科目を選択</a:t>
                      </a:r>
                      <a:endParaRPr kumimoji="1" lang="ja-JP" altLang="en-US" sz="1300" b="1" dirty="0"/>
                    </a:p>
                  </a:txBody>
                  <a:tcPr marL="80800" marR="80800" marT="40330" marB="4033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0528">
                <a:tc>
                  <a:txBody>
                    <a:bodyPr/>
                    <a:lstStyle/>
                    <a:p>
                      <a:pPr algn="ctr"/>
                      <a:r>
                        <a:rPr kumimoji="1" lang="ja-JP" altLang="en-US" sz="1300" b="1" dirty="0" smtClean="0"/>
                        <a:t>数学②</a:t>
                      </a:r>
                      <a:endParaRPr kumimoji="1" lang="ja-JP" altLang="en-US" sz="1300" b="1" dirty="0"/>
                    </a:p>
                  </a:txBody>
                  <a:tcPr marL="80800" marR="80800" marT="40330" marB="4033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smtClean="0"/>
                    </a:p>
                    <a:p>
                      <a:r>
                        <a:rPr kumimoji="1" lang="ja-JP" altLang="en-US" sz="1300" b="1" dirty="0" smtClean="0"/>
                        <a:t>「旧数学</a:t>
                      </a:r>
                      <a:r>
                        <a:rPr kumimoji="1" lang="en-US" altLang="ja-JP" sz="1300" b="1" dirty="0" smtClean="0"/>
                        <a:t>Ⅱ</a:t>
                      </a:r>
                      <a:r>
                        <a:rPr kumimoji="1" lang="ja-JP" altLang="en-US" sz="1300" b="1" dirty="0" smtClean="0"/>
                        <a:t>・旧数学Ｂ」</a:t>
                      </a:r>
                      <a:endParaRPr kumimoji="1" lang="ja-JP" altLang="en-US" sz="1300" b="1" dirty="0"/>
                    </a:p>
                  </a:txBody>
                  <a:tcPr marL="80800" marR="80800" marT="40330" marB="40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smtClean="0"/>
                        <a:t>左記３科目から</a:t>
                      </a:r>
                      <a:endParaRPr kumimoji="1" lang="en-US" altLang="ja-JP" sz="1300" b="1" dirty="0" smtClean="0"/>
                    </a:p>
                    <a:p>
                      <a:r>
                        <a:rPr kumimoji="1" lang="ja-JP" altLang="en-US" sz="1300" b="1" dirty="0" smtClean="0"/>
                        <a:t>１科目を選択</a:t>
                      </a:r>
                      <a:endParaRPr kumimoji="1" lang="ja-JP" altLang="en-US" sz="1300" b="1" dirty="0"/>
                    </a:p>
                  </a:txBody>
                  <a:tcPr marL="80800" marR="80800" marT="40330" marB="4033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
        <p:nvSpPr>
          <p:cNvPr id="8" name="AutoShape 6"/>
          <p:cNvSpPr>
            <a:spLocks noChangeArrowheads="1"/>
          </p:cNvSpPr>
          <p:nvPr/>
        </p:nvSpPr>
        <p:spPr bwMode="auto">
          <a:xfrm>
            <a:off x="3527709" y="862623"/>
            <a:ext cx="3311989"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rPr>
              <a:t>新教育課程履修者</a:t>
            </a: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endPar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endParaRPr>
          </a:p>
        </p:txBody>
      </p:sp>
      <p:sp>
        <p:nvSpPr>
          <p:cNvPr id="9" name="AutoShape 6"/>
          <p:cNvSpPr>
            <a:spLocks noChangeArrowheads="1"/>
          </p:cNvSpPr>
          <p:nvPr/>
        </p:nvSpPr>
        <p:spPr bwMode="auto">
          <a:xfrm>
            <a:off x="3565213" y="3412871"/>
            <a:ext cx="3379844"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rPr>
              <a:t>旧教育課程履修者</a:t>
            </a: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endPar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endParaRPr>
          </a:p>
        </p:txBody>
      </p:sp>
      <p:sp>
        <p:nvSpPr>
          <p:cNvPr id="13"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37</a:t>
            </a:fld>
            <a:endParaRPr lang="en-US" altLang="ja-JP">
              <a:solidFill>
                <a:srgbClr val="000000"/>
              </a:solidFill>
            </a:endParaRPr>
          </a:p>
        </p:txBody>
      </p:sp>
      <p:sp>
        <p:nvSpPr>
          <p:cNvPr id="10" name="テキスト ボックス 9"/>
          <p:cNvSpPr txBox="1"/>
          <p:nvPr/>
        </p:nvSpPr>
        <p:spPr>
          <a:xfrm>
            <a:off x="176707" y="722575"/>
            <a:ext cx="2982306"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数学の登録方法</a:t>
            </a:r>
          </a:p>
        </p:txBody>
      </p:sp>
    </p:spTree>
    <p:extLst>
      <p:ext uri="{BB962C8B-B14F-4D97-AF65-F5344CB8AC3E}">
        <p14:creationId xmlns:p14="http://schemas.microsoft.com/office/powerpoint/2010/main" val="3895982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111504985"/>
              </p:ext>
            </p:extLst>
          </p:nvPr>
        </p:nvGraphicFramePr>
        <p:xfrm>
          <a:off x="116218" y="2466112"/>
          <a:ext cx="8716726" cy="3721702"/>
        </p:xfrm>
        <a:graphic>
          <a:graphicData uri="http://schemas.openxmlformats.org/drawingml/2006/table">
            <a:tbl>
              <a:tblPr firstRow="1" bandRow="1">
                <a:tableStyleId>{5C22544A-7EE6-4342-B048-85BDC9FD1C3A}</a:tableStyleId>
              </a:tblPr>
              <a:tblGrid>
                <a:gridCol w="992361"/>
                <a:gridCol w="1417658"/>
                <a:gridCol w="2475600"/>
                <a:gridCol w="1427842"/>
                <a:gridCol w="2403265"/>
              </a:tblGrid>
              <a:tr h="999374">
                <a:tc>
                  <a:txBody>
                    <a:bodyPr/>
                    <a:lstStyle/>
                    <a:p>
                      <a:pPr algn="ctr"/>
                      <a:r>
                        <a:rPr kumimoji="1" lang="ja-JP" altLang="en-US" sz="1500" b="1" dirty="0" smtClean="0">
                          <a:solidFill>
                            <a:schemeClr val="tx1"/>
                          </a:solidFill>
                        </a:rPr>
                        <a:t>グループ</a:t>
                      </a:r>
                      <a:endParaRPr kumimoji="1" lang="ja-JP" altLang="en-US" sz="1500" b="1" dirty="0">
                        <a:solidFill>
                          <a:schemeClr val="tx1"/>
                        </a:solidFill>
                      </a:endParaRPr>
                    </a:p>
                  </a:txBody>
                  <a:tcPr marL="77779" marR="77779" marT="38874" marB="3887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500" b="1" dirty="0" smtClean="0">
                          <a:solidFill>
                            <a:schemeClr val="tx1"/>
                          </a:solidFill>
                        </a:rPr>
                        <a:t>新教育課程により出題する科目</a:t>
                      </a:r>
                      <a:endParaRPr kumimoji="1" lang="en-US" altLang="ja-JP" sz="1500" b="1" dirty="0" smtClean="0">
                        <a:solidFill>
                          <a:schemeClr val="tx1"/>
                        </a:solidFill>
                      </a:endParaRPr>
                    </a:p>
                    <a:p>
                      <a:pPr algn="ctr"/>
                      <a:r>
                        <a:rPr kumimoji="1" lang="ja-JP" altLang="en-US" sz="1500" b="1" dirty="0" smtClean="0">
                          <a:solidFill>
                            <a:schemeClr val="tx1"/>
                          </a:solidFill>
                        </a:rPr>
                        <a:t>（新課程科目）</a:t>
                      </a:r>
                      <a:endParaRPr kumimoji="1" lang="ja-JP" altLang="en-US" sz="1500" b="1" dirty="0">
                        <a:solidFill>
                          <a:schemeClr val="tx1"/>
                        </a:solidFill>
                      </a:endParaRPr>
                    </a:p>
                  </a:txBody>
                  <a:tcPr marL="77779" marR="77779" marT="38874" marB="388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kumimoji="1" lang="ja-JP" altLang="en-US" sz="1500" b="1" dirty="0" smtClean="0">
                          <a:solidFill>
                            <a:schemeClr val="tx1"/>
                          </a:solidFill>
                        </a:rPr>
                        <a:t>科目選択方法</a:t>
                      </a:r>
                      <a:endParaRPr kumimoji="1" lang="ja-JP" altLang="en-US" sz="1500" b="1" dirty="0">
                        <a:solidFill>
                          <a:schemeClr val="tx1"/>
                        </a:solidFill>
                      </a:endParaRPr>
                    </a:p>
                  </a:txBody>
                  <a:tcPr marL="77779" marR="77779" marT="38874" marB="388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dirty="0" smtClean="0">
                          <a:solidFill>
                            <a:schemeClr val="tx1"/>
                          </a:solidFill>
                        </a:rPr>
                        <a:t>旧教育課程により出題する科目</a:t>
                      </a:r>
                      <a:endParaRPr kumimoji="1" lang="en-US" altLang="ja-JP" sz="15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dirty="0" smtClean="0">
                          <a:solidFill>
                            <a:schemeClr val="tx1"/>
                          </a:solidFill>
                        </a:rPr>
                        <a:t>（旧課程科目）</a:t>
                      </a:r>
                      <a:endParaRPr kumimoji="1" lang="ja-JP" altLang="en-US" sz="1500" b="1" dirty="0">
                        <a:solidFill>
                          <a:schemeClr val="tx1"/>
                        </a:solidFill>
                      </a:endParaRPr>
                    </a:p>
                  </a:txBody>
                  <a:tcPr marL="77779" marR="77779" marT="38874" marB="388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kumimoji="1" lang="ja-JP" altLang="en-US" sz="1500" b="1" dirty="0" smtClean="0">
                          <a:solidFill>
                            <a:schemeClr val="tx1"/>
                          </a:solidFill>
                        </a:rPr>
                        <a:t>科目選択方法</a:t>
                      </a:r>
                      <a:endParaRPr kumimoji="1" lang="en-US" altLang="ja-JP" sz="1500" b="1" dirty="0" smtClean="0">
                        <a:solidFill>
                          <a:schemeClr val="tx1"/>
                        </a:solidFill>
                      </a:endParaRPr>
                    </a:p>
                  </a:txBody>
                  <a:tcPr marL="77779" marR="77779" marT="38874" marB="3887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1094150">
                <a:tc>
                  <a:txBody>
                    <a:bodyPr/>
                    <a:lstStyle/>
                    <a:p>
                      <a:pPr algn="ctr"/>
                      <a:r>
                        <a:rPr kumimoji="1" lang="ja-JP" altLang="en-US" sz="1500" b="1" dirty="0" smtClean="0"/>
                        <a:t>理科①</a:t>
                      </a:r>
                      <a:endParaRPr kumimoji="1" lang="ja-JP" altLang="en-US" sz="1500" b="1" dirty="0"/>
                    </a:p>
                  </a:txBody>
                  <a:tcPr marL="77779" marR="77779" marT="38874" marB="3887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500" b="1" dirty="0" smtClean="0"/>
                        <a:t>「物理基礎」</a:t>
                      </a:r>
                      <a:endParaRPr kumimoji="1" lang="en-US" altLang="ja-JP" sz="1500" b="1" dirty="0" smtClean="0"/>
                    </a:p>
                    <a:p>
                      <a:r>
                        <a:rPr kumimoji="1" lang="ja-JP" altLang="en-US" sz="1500" b="1" dirty="0" smtClean="0"/>
                        <a:t>「化学基礎」</a:t>
                      </a:r>
                      <a:endParaRPr kumimoji="1" lang="en-US" altLang="ja-JP" sz="1500" b="1" dirty="0" smtClean="0"/>
                    </a:p>
                    <a:p>
                      <a:r>
                        <a:rPr kumimoji="1" lang="ja-JP" altLang="en-US" sz="1500" b="1" dirty="0" smtClean="0"/>
                        <a:t>「生物基礎」</a:t>
                      </a:r>
                      <a:endParaRPr kumimoji="1" lang="en-US" altLang="ja-JP" sz="1500" b="1" dirty="0" smtClean="0"/>
                    </a:p>
                    <a:p>
                      <a:r>
                        <a:rPr kumimoji="1" lang="ja-JP" altLang="en-US" sz="1500" b="1" dirty="0" smtClean="0"/>
                        <a:t>「地学基礎」</a:t>
                      </a:r>
                      <a:endParaRPr kumimoji="1" lang="ja-JP" altLang="en-US" sz="1500" b="1" dirty="0"/>
                    </a:p>
                  </a:txBody>
                  <a:tcPr marL="77779" marR="77779" marT="38874" marB="38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rowSpan="2">
                  <a:txBody>
                    <a:bodyPr/>
                    <a:lstStyle/>
                    <a:p>
                      <a:pPr algn="l"/>
                      <a:endParaRPr kumimoji="1" lang="en-US" altLang="ja-JP" sz="1500" b="1" dirty="0" smtClean="0">
                        <a:solidFill>
                          <a:srgbClr val="FF0000"/>
                        </a:solidFill>
                      </a:endParaRPr>
                    </a:p>
                    <a:p>
                      <a:pPr algn="l"/>
                      <a:r>
                        <a:rPr kumimoji="1" lang="ja-JP" altLang="en-US" sz="1500" b="1" dirty="0" smtClean="0">
                          <a:solidFill>
                            <a:schemeClr val="tx1"/>
                          </a:solidFill>
                        </a:rPr>
                        <a:t> Ａ：理科①から２科目選択</a:t>
                      </a:r>
                      <a:endParaRPr kumimoji="1" lang="en-US" altLang="ja-JP" sz="1500" b="1" dirty="0" smtClean="0">
                        <a:solidFill>
                          <a:schemeClr val="tx1"/>
                        </a:solidFill>
                      </a:endParaRPr>
                    </a:p>
                    <a:p>
                      <a:pPr algn="l"/>
                      <a:endParaRPr kumimoji="1" lang="en-US" altLang="ja-JP" sz="1500" b="1" dirty="0" smtClean="0">
                        <a:solidFill>
                          <a:schemeClr val="tx1"/>
                        </a:solidFill>
                      </a:endParaRPr>
                    </a:p>
                    <a:p>
                      <a:pPr algn="l"/>
                      <a:r>
                        <a:rPr kumimoji="1" lang="ja-JP" altLang="en-US" sz="1500" b="1" dirty="0" smtClean="0">
                          <a:solidFill>
                            <a:schemeClr val="tx1"/>
                          </a:solidFill>
                        </a:rPr>
                        <a:t> Ｂ：理科②から１科目選択</a:t>
                      </a:r>
                      <a:endParaRPr kumimoji="1" lang="en-US" altLang="ja-JP" sz="1500" b="1" dirty="0" smtClean="0">
                        <a:solidFill>
                          <a:schemeClr val="tx1"/>
                        </a:solidFill>
                      </a:endParaRPr>
                    </a:p>
                    <a:p>
                      <a:pPr algn="l"/>
                      <a:endParaRPr kumimoji="1" lang="en-US" altLang="ja-JP" sz="1500" b="1" dirty="0" smtClean="0">
                        <a:solidFill>
                          <a:schemeClr val="tx1"/>
                        </a:solidFill>
                      </a:endParaRPr>
                    </a:p>
                    <a:p>
                      <a:pPr algn="l"/>
                      <a:r>
                        <a:rPr kumimoji="1" lang="ja-JP" altLang="en-US" sz="1500" b="1" dirty="0" smtClean="0">
                          <a:solidFill>
                            <a:schemeClr val="tx1"/>
                          </a:solidFill>
                        </a:rPr>
                        <a:t> Ｃ：理科①から２科目選択</a:t>
                      </a:r>
                      <a:endParaRPr kumimoji="1" lang="en-US" altLang="ja-JP" sz="1500" b="1" dirty="0" smtClean="0">
                        <a:solidFill>
                          <a:schemeClr val="tx1"/>
                        </a:solidFill>
                      </a:endParaRPr>
                    </a:p>
                    <a:p>
                      <a:pPr algn="l"/>
                      <a:r>
                        <a:rPr kumimoji="1" lang="ja-JP" altLang="en-US" sz="1500" b="1" dirty="0" smtClean="0">
                          <a:solidFill>
                            <a:schemeClr val="tx1"/>
                          </a:solidFill>
                        </a:rPr>
                        <a:t>　　及び</a:t>
                      </a:r>
                      <a:endParaRPr kumimoji="1" lang="en-US" altLang="ja-JP" sz="1500" b="1" dirty="0" smtClean="0">
                        <a:solidFill>
                          <a:schemeClr val="tx1"/>
                        </a:solidFill>
                      </a:endParaRPr>
                    </a:p>
                    <a:p>
                      <a:pPr algn="l"/>
                      <a:r>
                        <a:rPr kumimoji="1" lang="ja-JP" altLang="en-US" sz="1500" b="1" dirty="0" smtClean="0">
                          <a:solidFill>
                            <a:schemeClr val="tx1"/>
                          </a:solidFill>
                        </a:rPr>
                        <a:t>　 　理科②から１科目選択</a:t>
                      </a:r>
                      <a:endParaRPr kumimoji="1" lang="en-US" altLang="ja-JP" sz="1500" b="1" dirty="0" smtClean="0">
                        <a:solidFill>
                          <a:schemeClr val="tx1"/>
                        </a:solidFill>
                      </a:endParaRPr>
                    </a:p>
                    <a:p>
                      <a:pPr algn="l"/>
                      <a:endParaRPr kumimoji="1" lang="en-US" altLang="ja-JP" sz="1500" b="1" dirty="0" smtClean="0">
                        <a:solidFill>
                          <a:schemeClr val="tx1"/>
                        </a:solidFill>
                      </a:endParaRPr>
                    </a:p>
                    <a:p>
                      <a:pPr algn="l"/>
                      <a:r>
                        <a:rPr kumimoji="1" lang="ja-JP" altLang="en-US" sz="1500" b="1" dirty="0" smtClean="0">
                          <a:solidFill>
                            <a:schemeClr val="tx1"/>
                          </a:solidFill>
                        </a:rPr>
                        <a:t> Ｄ：理科②から２科目選択</a:t>
                      </a:r>
                    </a:p>
                    <a:p>
                      <a:endParaRPr kumimoji="1" lang="ja-JP" altLang="en-US" sz="1500" b="1" dirty="0"/>
                    </a:p>
                  </a:txBody>
                  <a:tcPr marL="77779" marR="77779" marT="38874" marB="388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gridSpan="2">
                  <a:txBody>
                    <a:bodyPr/>
                    <a:lstStyle/>
                    <a:p>
                      <a:endParaRPr kumimoji="1" lang="ja-JP" altLang="en-US" sz="1500" b="1" dirty="0"/>
                    </a:p>
                  </a:txBody>
                  <a:tcPr marL="77779" marR="77779" marT="38874" marB="38874">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r>
              <a:tr h="1628178">
                <a:tc>
                  <a:txBody>
                    <a:bodyPr/>
                    <a:lstStyle/>
                    <a:p>
                      <a:pPr algn="ctr"/>
                      <a:r>
                        <a:rPr kumimoji="1" lang="ja-JP" altLang="en-US" sz="1500" b="1" dirty="0" smtClean="0"/>
                        <a:t>理科②</a:t>
                      </a:r>
                      <a:endParaRPr kumimoji="1" lang="ja-JP" altLang="en-US" sz="1500" b="1" dirty="0"/>
                    </a:p>
                  </a:txBody>
                  <a:tcPr marL="77779" marR="77779" marT="38874" marB="3887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500" b="1" dirty="0" smtClean="0"/>
                        <a:t>「物理」</a:t>
                      </a:r>
                      <a:endParaRPr kumimoji="1" lang="en-US" altLang="ja-JP" sz="1500" b="1" dirty="0" smtClean="0"/>
                    </a:p>
                    <a:p>
                      <a:r>
                        <a:rPr kumimoji="1" lang="ja-JP" altLang="en-US" sz="1500" b="1" dirty="0" smtClean="0"/>
                        <a:t>「化学」</a:t>
                      </a:r>
                      <a:endParaRPr kumimoji="1" lang="en-US" altLang="ja-JP" sz="1500" b="1" dirty="0" smtClean="0"/>
                    </a:p>
                    <a:p>
                      <a:r>
                        <a:rPr kumimoji="1" lang="ja-JP" altLang="en-US" sz="1500" b="1" dirty="0" smtClean="0"/>
                        <a:t>「生物」</a:t>
                      </a:r>
                      <a:endParaRPr kumimoji="1" lang="en-US" altLang="ja-JP" sz="1500" b="1" dirty="0" smtClean="0"/>
                    </a:p>
                    <a:p>
                      <a:r>
                        <a:rPr kumimoji="1" lang="ja-JP" altLang="en-US" sz="1500" b="1" dirty="0" smtClean="0"/>
                        <a:t>「地学」</a:t>
                      </a:r>
                      <a:endParaRPr kumimoji="1" lang="ja-JP" altLang="en-US" sz="1500" b="1" dirty="0"/>
                    </a:p>
                  </a:txBody>
                  <a:tcPr marL="77779" marR="77779" marT="38874" marB="388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vMerge="1">
                  <a:txBody>
                    <a:bodyPr/>
                    <a:lstStyle/>
                    <a:p>
                      <a:endParaRPr kumimoji="1" lang="ja-JP" altLang="en-US" sz="1600" b="1" dirty="0"/>
                    </a:p>
                  </a:txBody>
                  <a:tcPr marL="91438" marR="91438"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1500" b="1" dirty="0" smtClean="0"/>
                        <a:t>「理科総合Ａ」</a:t>
                      </a:r>
                      <a:endParaRPr kumimoji="1" lang="en-US" altLang="ja-JP" sz="1500" b="1" dirty="0" smtClean="0"/>
                    </a:p>
                    <a:p>
                      <a:r>
                        <a:rPr kumimoji="1" lang="ja-JP" altLang="en-US" sz="1500" b="1" dirty="0" smtClean="0"/>
                        <a:t>「理科総合Ｂ」</a:t>
                      </a:r>
                      <a:endParaRPr kumimoji="1" lang="en-US" altLang="ja-JP" sz="1500" b="1" dirty="0" smtClean="0"/>
                    </a:p>
                    <a:p>
                      <a:r>
                        <a:rPr kumimoji="1" lang="ja-JP" altLang="en-US" sz="1500" b="1" dirty="0" smtClean="0"/>
                        <a:t>「物理</a:t>
                      </a:r>
                      <a:r>
                        <a:rPr kumimoji="1" lang="en-US" altLang="ja-JP" sz="1500" b="1" dirty="0" smtClean="0"/>
                        <a:t>Ⅰ</a:t>
                      </a:r>
                      <a:r>
                        <a:rPr kumimoji="1" lang="ja-JP" altLang="en-US" sz="1500" b="1" dirty="0" smtClean="0"/>
                        <a:t>」</a:t>
                      </a:r>
                      <a:endParaRPr kumimoji="1" lang="en-US" altLang="ja-JP" sz="1500" b="1" dirty="0" smtClean="0"/>
                    </a:p>
                    <a:p>
                      <a:r>
                        <a:rPr kumimoji="1" lang="ja-JP" altLang="en-US" sz="1500" b="1" dirty="0" smtClean="0"/>
                        <a:t>「化学</a:t>
                      </a:r>
                      <a:r>
                        <a:rPr kumimoji="1" lang="en-US" altLang="ja-JP" sz="1500" b="1" dirty="0" smtClean="0"/>
                        <a:t>Ⅰ</a:t>
                      </a:r>
                      <a:r>
                        <a:rPr kumimoji="1" lang="ja-JP" altLang="en-US" sz="1500" b="1" dirty="0" smtClean="0"/>
                        <a:t>」</a:t>
                      </a:r>
                      <a:endParaRPr kumimoji="1" lang="en-US" altLang="ja-JP" sz="1500" b="1" dirty="0" smtClean="0"/>
                    </a:p>
                    <a:p>
                      <a:r>
                        <a:rPr kumimoji="1" lang="ja-JP" altLang="en-US" sz="1500" b="1" dirty="0" smtClean="0"/>
                        <a:t>「生物</a:t>
                      </a:r>
                      <a:r>
                        <a:rPr kumimoji="1" lang="en-US" altLang="ja-JP" sz="1500" b="1" dirty="0" smtClean="0"/>
                        <a:t>Ⅰ</a:t>
                      </a:r>
                      <a:r>
                        <a:rPr kumimoji="1" lang="ja-JP" altLang="en-US" sz="1500" b="1" dirty="0" smtClean="0"/>
                        <a:t>」</a:t>
                      </a:r>
                      <a:endParaRPr kumimoji="1" lang="en-US" altLang="ja-JP" sz="1500" b="1" dirty="0" smtClean="0"/>
                    </a:p>
                    <a:p>
                      <a:r>
                        <a:rPr kumimoji="1" lang="ja-JP" altLang="en-US" sz="1500" b="1" dirty="0" smtClean="0"/>
                        <a:t>「地学</a:t>
                      </a:r>
                      <a:r>
                        <a:rPr kumimoji="1" lang="en-US" altLang="ja-JP" sz="1500" b="1" dirty="0" smtClean="0"/>
                        <a:t>Ⅰ</a:t>
                      </a:r>
                      <a:r>
                        <a:rPr kumimoji="1" lang="ja-JP" altLang="en-US" sz="1500" b="1" dirty="0" smtClean="0"/>
                        <a:t>」</a:t>
                      </a:r>
                      <a:endParaRPr kumimoji="1" lang="en-US" altLang="ja-JP" sz="1500" b="1" dirty="0" smtClean="0"/>
                    </a:p>
                  </a:txBody>
                  <a:tcPr marL="77779" marR="77779" marT="38874" marB="388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l"/>
                      <a:r>
                        <a:rPr kumimoji="1" lang="ja-JP" altLang="en-US" sz="1500" b="1" dirty="0" smtClean="0">
                          <a:solidFill>
                            <a:schemeClr val="tx1"/>
                          </a:solidFill>
                        </a:rPr>
                        <a:t> Ｈ：理科②から１科目選択</a:t>
                      </a:r>
                      <a:endParaRPr kumimoji="1" lang="en-US" altLang="ja-JP" sz="1500" b="1" dirty="0" smtClean="0">
                        <a:solidFill>
                          <a:schemeClr val="tx1"/>
                        </a:solidFill>
                      </a:endParaRPr>
                    </a:p>
                    <a:p>
                      <a:pPr algn="l"/>
                      <a:endParaRPr kumimoji="1" lang="en-US" altLang="ja-JP" sz="1500" b="1" dirty="0" smtClean="0">
                        <a:solidFill>
                          <a:schemeClr val="tx1"/>
                        </a:solidFill>
                      </a:endParaRPr>
                    </a:p>
                    <a:p>
                      <a:pPr algn="l"/>
                      <a:r>
                        <a:rPr kumimoji="1" lang="ja-JP" altLang="en-US" sz="1500" b="1" dirty="0" smtClean="0">
                          <a:solidFill>
                            <a:schemeClr val="tx1"/>
                          </a:solidFill>
                        </a:rPr>
                        <a:t> Ｋ：理科②から２科目選択</a:t>
                      </a:r>
                      <a:endParaRPr kumimoji="1" lang="en-US" altLang="ja-JP" sz="1500" b="1" dirty="0" smtClean="0">
                        <a:solidFill>
                          <a:schemeClr val="tx1"/>
                        </a:solidFill>
                      </a:endParaRPr>
                    </a:p>
                    <a:p>
                      <a:endParaRPr kumimoji="1" lang="ja-JP" altLang="en-US" sz="1500" b="1" dirty="0">
                        <a:solidFill>
                          <a:srgbClr val="FF0000"/>
                        </a:solidFill>
                      </a:endParaRPr>
                    </a:p>
                  </a:txBody>
                  <a:tcPr marL="77779" marR="77779" marT="38874" marB="3887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bl>
          </a:graphicData>
        </a:graphic>
      </p:graphicFrame>
      <p:sp>
        <p:nvSpPr>
          <p:cNvPr id="5" name="正方形/長方形 4"/>
          <p:cNvSpPr/>
          <p:nvPr/>
        </p:nvSpPr>
        <p:spPr>
          <a:xfrm>
            <a:off x="1071228" y="2445558"/>
            <a:ext cx="3898125" cy="36742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ctr"/>
          <a:lstStyle/>
          <a:p>
            <a:pPr algn="ctr" fontAlgn="base">
              <a:spcBef>
                <a:spcPct val="20000"/>
              </a:spcBef>
            </a:pPr>
            <a:endParaRPr lang="ja-JP" altLang="en-US" sz="2700">
              <a:solidFill>
                <a:srgbClr val="FFFFFF"/>
              </a:solidFill>
            </a:endParaRPr>
          </a:p>
        </p:txBody>
      </p:sp>
      <p:sp>
        <p:nvSpPr>
          <p:cNvPr id="6" name="正方形/長方形 5"/>
          <p:cNvSpPr/>
          <p:nvPr/>
        </p:nvSpPr>
        <p:spPr>
          <a:xfrm>
            <a:off x="5005688" y="2445558"/>
            <a:ext cx="3827250" cy="367420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ctr"/>
          <a:lstStyle/>
          <a:p>
            <a:pPr algn="ctr" fontAlgn="base">
              <a:spcBef>
                <a:spcPct val="20000"/>
              </a:spcBef>
            </a:pPr>
            <a:endParaRPr lang="ja-JP" altLang="en-US" sz="2700">
              <a:solidFill>
                <a:srgbClr val="FFFFFF"/>
              </a:solidFill>
            </a:endParaRPr>
          </a:p>
        </p:txBody>
      </p:sp>
      <p:sp>
        <p:nvSpPr>
          <p:cNvPr id="10" name="スライド番号プレースホルダー 1"/>
          <p:cNvSpPr>
            <a:spLocks noGrp="1"/>
          </p:cNvSpPr>
          <p:nvPr>
            <p:ph type="sldNum" sz="quarter" idx="12"/>
          </p:nvPr>
        </p:nvSpPr>
        <p:spPr>
          <a:xfrm>
            <a:off x="6945057" y="6124079"/>
            <a:ext cx="1950244" cy="313930"/>
          </a:xfrm>
        </p:spPr>
        <p:txBody>
          <a:bodyPr/>
          <a:lstStyle/>
          <a:p>
            <a:pPr>
              <a:defRPr/>
            </a:pPr>
            <a:fld id="{F403FD41-B572-42EB-A156-4A5104C739CE}" type="slidenum">
              <a:rPr lang="en-US" altLang="ja-JP" smtClean="0">
                <a:solidFill>
                  <a:srgbClr val="000000"/>
                </a:solidFill>
              </a:rPr>
              <a:pPr>
                <a:defRPr/>
              </a:pPr>
              <a:t>38</a:t>
            </a:fld>
            <a:endParaRPr lang="en-US" altLang="ja-JP" dirty="0">
              <a:solidFill>
                <a:srgbClr val="000000"/>
              </a:solidFill>
            </a:endParaRPr>
          </a:p>
        </p:txBody>
      </p:sp>
      <p:sp>
        <p:nvSpPr>
          <p:cNvPr id="2" name="テキスト ボックス 1"/>
          <p:cNvSpPr txBox="1"/>
          <p:nvPr/>
        </p:nvSpPr>
        <p:spPr>
          <a:xfrm>
            <a:off x="318479" y="677982"/>
            <a:ext cx="3025461"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理科の登録方法</a:t>
            </a:r>
          </a:p>
        </p:txBody>
      </p:sp>
      <p:sp>
        <p:nvSpPr>
          <p:cNvPr id="9" name="AutoShape 6"/>
          <p:cNvSpPr>
            <a:spLocks noChangeArrowheads="1"/>
          </p:cNvSpPr>
          <p:nvPr/>
        </p:nvSpPr>
        <p:spPr bwMode="auto">
          <a:xfrm>
            <a:off x="389362" y="1316942"/>
            <a:ext cx="8500055" cy="95257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88408" tIns="44205" rIns="88408" bIns="44205"/>
          <a:lstStyle/>
          <a:p>
            <a:pPr marL="497298" indent="-497298" fontAlgn="base">
              <a:lnSpc>
                <a:spcPts val="2419"/>
              </a:lnSpc>
              <a:spcBef>
                <a:spcPts val="579"/>
              </a:spcBef>
              <a:buFontTx/>
              <a:buAutoNum type="arabicDbPlain"/>
            </a:pPr>
            <a:r>
              <a:rPr lang="ja-JP" altLang="en-US" sz="2500" b="0" dirty="0">
                <a:solidFill>
                  <a:srgbClr val="000000"/>
                </a:solidFill>
                <a:latin typeface="ＤＦＧ平成丸ゴシック体W4" panose="020F0400000000000000" pitchFamily="50" charset="-128"/>
                <a:ea typeface="ＤＦＧ平成丸ゴシック体W4" panose="020F0400000000000000" pitchFamily="50" charset="-128"/>
              </a:rPr>
              <a:t>はじめに受験する科目選択方法を決定します。</a:t>
            </a:r>
            <a:endParaRPr lang="en-US" altLang="ja-JP" sz="2500" b="0" dirty="0">
              <a:solidFill>
                <a:srgbClr val="000000"/>
              </a:solidFill>
              <a:latin typeface="ＤＦＧ平成丸ゴシック体W4" panose="020F0400000000000000" pitchFamily="50" charset="-128"/>
              <a:ea typeface="ＤＦＧ平成丸ゴシック体W4" panose="020F0400000000000000" pitchFamily="50" charset="-128"/>
            </a:endParaRPr>
          </a:p>
          <a:p>
            <a:pPr fontAlgn="base">
              <a:lnSpc>
                <a:spcPts val="2419"/>
              </a:lnSpc>
              <a:spcBef>
                <a:spcPts val="579"/>
              </a:spcBef>
            </a:pP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　　</a:t>
            </a:r>
            <a:r>
              <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新教育課程履修者</a:t>
            </a:r>
            <a:r>
              <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は赤枠の中から決定</a:t>
            </a:r>
            <a:endPar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endParaRPr>
          </a:p>
          <a:p>
            <a:pPr fontAlgn="base">
              <a:lnSpc>
                <a:spcPts val="2419"/>
              </a:lnSpc>
              <a:spcBef>
                <a:spcPts val="579"/>
              </a:spcBef>
            </a:pP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　　</a:t>
            </a:r>
            <a:r>
              <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旧教育課程履修者</a:t>
            </a:r>
            <a:r>
              <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100" b="0" dirty="0">
                <a:solidFill>
                  <a:srgbClr val="000000"/>
                </a:solidFill>
                <a:latin typeface="ＤＦＧ平成丸ゴシック体W4" panose="020F0400000000000000" pitchFamily="50" charset="-128"/>
                <a:ea typeface="ＤＦＧ平成丸ゴシック体W4" panose="020F0400000000000000" pitchFamily="50" charset="-128"/>
              </a:rPr>
              <a:t>は赤枠と青枠の中から決定</a:t>
            </a:r>
            <a:endParaRPr lang="en-US" altLang="ja-JP" sz="2100" b="0" dirty="0">
              <a:solidFill>
                <a:srgbClr val="000000"/>
              </a:solidFill>
              <a:latin typeface="ＤＦＧ平成丸ゴシック体W4" panose="020F0400000000000000" pitchFamily="50" charset="-128"/>
              <a:ea typeface="ＤＦＧ平成丸ゴシック体W4" panose="020F0400000000000000" pitchFamily="50" charset="-128"/>
            </a:endParaRPr>
          </a:p>
        </p:txBody>
      </p:sp>
    </p:spTree>
    <p:extLst>
      <p:ext uri="{BB962C8B-B14F-4D97-AF65-F5344CB8AC3E}">
        <p14:creationId xmlns:p14="http://schemas.microsoft.com/office/powerpoint/2010/main" val="2430380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p:cNvSpPr>
            <a:spLocks noChangeArrowheads="1"/>
          </p:cNvSpPr>
          <p:nvPr/>
        </p:nvSpPr>
        <p:spPr bwMode="auto">
          <a:xfrm>
            <a:off x="247597" y="647799"/>
            <a:ext cx="6480720" cy="55299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600" b="0" dirty="0">
                <a:solidFill>
                  <a:srgbClr val="000000"/>
                </a:solidFill>
                <a:latin typeface="ＤＦＧ平成丸ゴシック体W4" panose="020F0400000000000000" pitchFamily="50" charset="-128"/>
                <a:ea typeface="ＤＦＧ平成丸ゴシック体W4" panose="020F0400000000000000" pitchFamily="50" charset="-128"/>
              </a:rPr>
              <a:t>２　選択した科目選択方法を登録します。</a:t>
            </a:r>
            <a:endParaRPr lang="en-US" altLang="ja-JP" sz="2600" b="0" dirty="0">
              <a:solidFill>
                <a:srgbClr val="000000"/>
              </a:solidFill>
              <a:latin typeface="ＤＦＧ平成丸ゴシック体W4" panose="020F0400000000000000" pitchFamily="50" charset="-128"/>
              <a:ea typeface="ＤＦＧ平成丸ゴシック体W4" panose="020F0400000000000000" pitchFamily="50" charset="-128"/>
            </a:endParaRP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994" r="55237" b="53940"/>
          <a:stretch/>
        </p:blipFill>
        <p:spPr bwMode="auto">
          <a:xfrm>
            <a:off x="449526" y="1471026"/>
            <a:ext cx="8331653" cy="4248150"/>
          </a:xfrm>
          <a:prstGeom prst="rect">
            <a:avLst/>
          </a:prstGeom>
          <a:solidFill>
            <a:schemeClr val="bg1"/>
          </a:solidFill>
          <a:ln>
            <a:noFill/>
          </a:ln>
          <a:effectLst/>
        </p:spPr>
      </p:pic>
      <p:sp>
        <p:nvSpPr>
          <p:cNvPr id="14" name="正方形/長方形 13"/>
          <p:cNvSpPr/>
          <p:nvPr/>
        </p:nvSpPr>
        <p:spPr>
          <a:xfrm>
            <a:off x="2123728" y="1507251"/>
            <a:ext cx="5832648" cy="1712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fontAlgn="base">
              <a:spcBef>
                <a:spcPct val="20000"/>
              </a:spcBef>
            </a:pPr>
            <a:endParaRPr lang="ja-JP" altLang="en-US" sz="2700">
              <a:solidFill>
                <a:srgbClr val="FFFFFF"/>
              </a:solidFill>
            </a:endParaRPr>
          </a:p>
        </p:txBody>
      </p:sp>
      <p:sp>
        <p:nvSpPr>
          <p:cNvPr id="15" name="正方形/長方形 14"/>
          <p:cNvSpPr/>
          <p:nvPr/>
        </p:nvSpPr>
        <p:spPr>
          <a:xfrm>
            <a:off x="2123728" y="3276992"/>
            <a:ext cx="5832648" cy="1800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fontAlgn="base">
              <a:spcBef>
                <a:spcPct val="20000"/>
              </a:spcBef>
            </a:pPr>
            <a:endParaRPr lang="ja-JP" altLang="en-US" sz="2700">
              <a:solidFill>
                <a:srgbClr val="FFFFFF"/>
              </a:solidFill>
            </a:endParaRPr>
          </a:p>
        </p:txBody>
      </p:sp>
      <p:sp>
        <p:nvSpPr>
          <p:cNvPr id="8" name="AutoShape 6"/>
          <p:cNvSpPr>
            <a:spLocks noChangeArrowheads="1"/>
          </p:cNvSpPr>
          <p:nvPr/>
        </p:nvSpPr>
        <p:spPr bwMode="auto">
          <a:xfrm>
            <a:off x="412429" y="5809646"/>
            <a:ext cx="7844926" cy="57005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579"/>
              </a:spcBef>
            </a:pPr>
            <a:r>
              <a:rPr lang="en-US" altLang="ja-JP" sz="23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300" b="0" dirty="0">
                <a:solidFill>
                  <a:srgbClr val="000000"/>
                </a:solidFill>
                <a:latin typeface="ＤＦＧ平成丸ゴシック体W4" panose="020F0400000000000000" pitchFamily="50" charset="-128"/>
                <a:ea typeface="ＤＦＧ平成丸ゴシック体W4" panose="020F0400000000000000" pitchFamily="50" charset="-128"/>
              </a:rPr>
              <a:t>試験当日に科目選択方法を変更することはできません。</a:t>
            </a:r>
          </a:p>
        </p:txBody>
      </p:sp>
      <p:sp>
        <p:nvSpPr>
          <p:cNvPr id="9" name="AutoShape 6"/>
          <p:cNvSpPr>
            <a:spLocks noChangeArrowheads="1"/>
          </p:cNvSpPr>
          <p:nvPr/>
        </p:nvSpPr>
        <p:spPr bwMode="auto">
          <a:xfrm>
            <a:off x="396113" y="1051660"/>
            <a:ext cx="7632278" cy="4242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r>
              <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rPr>
              <a:t>志願票</a:t>
            </a: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Ⅱ</a:t>
            </a:r>
            <a:r>
              <a:rPr lang="ja-JP" altLang="en-US" sz="2000" b="0" dirty="0">
                <a:solidFill>
                  <a:srgbClr val="000000"/>
                </a:solidFill>
                <a:latin typeface="ＤＦＧ平成丸ゴシック体W4" panose="020F0400000000000000" pitchFamily="50" charset="-128"/>
                <a:ea typeface="ＤＦＧ平成丸ゴシック体W4" panose="020F0400000000000000" pitchFamily="50" charset="-128"/>
              </a:rPr>
              <a:t>面　⑱受験教科（理科）抜粋）</a:t>
            </a:r>
            <a:r>
              <a:rPr lang="en-US" altLang="ja-JP" sz="2000" b="0" dirty="0">
                <a:solidFill>
                  <a:srgbClr val="000000"/>
                </a:solidFill>
                <a:latin typeface="ＤＦＧ平成丸ゴシック体W4" panose="020F0400000000000000" pitchFamily="50" charset="-128"/>
                <a:ea typeface="ＤＦＧ平成丸ゴシック体W4" panose="020F0400000000000000" pitchFamily="50" charset="-128"/>
              </a:rPr>
              <a:t>】</a:t>
            </a:r>
          </a:p>
        </p:txBody>
      </p:sp>
      <p:sp>
        <p:nvSpPr>
          <p:cNvPr id="1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39</a:t>
            </a:fld>
            <a:endParaRPr lang="en-US" altLang="ja-JP">
              <a:solidFill>
                <a:srgbClr val="000000"/>
              </a:solidFill>
            </a:endParaRPr>
          </a:p>
        </p:txBody>
      </p:sp>
    </p:spTree>
    <p:extLst>
      <p:ext uri="{BB962C8B-B14F-4D97-AF65-F5344CB8AC3E}">
        <p14:creationId xmlns:p14="http://schemas.microsoft.com/office/powerpoint/2010/main" val="140844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4</a:t>
            </a:fld>
            <a:endParaRPr lang="en-US" altLang="ja-JP" dirty="0"/>
          </a:p>
        </p:txBody>
      </p:sp>
      <p:sp>
        <p:nvSpPr>
          <p:cNvPr id="5" name="Rectangle 3"/>
          <p:cNvSpPr txBox="1">
            <a:spLocks noChangeArrowheads="1"/>
          </p:cNvSpPr>
          <p:nvPr/>
        </p:nvSpPr>
        <p:spPr>
          <a:xfrm>
            <a:off x="5" y="791145"/>
            <a:ext cx="8569325" cy="576734"/>
          </a:xfrm>
          <a:prstGeom prst="rect">
            <a:avLst/>
          </a:prstGeom>
        </p:spPr>
        <p:txBody>
          <a:bodyPr lIns="91395" tIns="45699" rIns="91395" bIns="45699"/>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ja-JP" altLang="ja-JP" b="0" u="sng" dirty="0" smtClean="0"/>
              <a:t>新教育課程履修者と旧教育課程履修者とは</a:t>
            </a:r>
            <a:endParaRPr lang="en-US" altLang="ja-JP" b="0" u="sng" dirty="0" smtClean="0"/>
          </a:p>
          <a:p>
            <a:pPr marL="0" indent="0" algn="ctr" fontAlgn="auto">
              <a:spcAft>
                <a:spcPts val="0"/>
              </a:spcAft>
              <a:buNone/>
            </a:pPr>
            <a:endParaRPr lang="ja-JP" altLang="ja-JP" b="0" u="sng" dirty="0"/>
          </a:p>
        </p:txBody>
      </p:sp>
      <p:graphicFrame>
        <p:nvGraphicFramePr>
          <p:cNvPr id="3" name="表 2"/>
          <p:cNvGraphicFramePr>
            <a:graphicFrameLocks noGrp="1"/>
          </p:cNvGraphicFramePr>
          <p:nvPr>
            <p:extLst>
              <p:ext uri="{D42A27DB-BD31-4B8C-83A1-F6EECF244321}">
                <p14:modId xmlns:p14="http://schemas.microsoft.com/office/powerpoint/2010/main" val="1204802936"/>
              </p:ext>
            </p:extLst>
          </p:nvPr>
        </p:nvGraphicFramePr>
        <p:xfrm>
          <a:off x="540127" y="1799928"/>
          <a:ext cx="7740549" cy="3798816"/>
        </p:xfrm>
        <a:graphic>
          <a:graphicData uri="http://schemas.openxmlformats.org/drawingml/2006/table">
            <a:tbl>
              <a:tblPr firstRow="1" bandRow="1">
                <a:tableStyleId>{5C22544A-7EE6-4342-B048-85BDC9FD1C3A}</a:tableStyleId>
              </a:tblPr>
              <a:tblGrid>
                <a:gridCol w="2124235"/>
                <a:gridCol w="5616314"/>
              </a:tblGrid>
              <a:tr h="2160239">
                <a:tc>
                  <a:txBody>
                    <a:bodyPr/>
                    <a:lstStyle/>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新教育課程履修者</a:t>
                      </a:r>
                      <a:endParaRPr kumimoji="1" lang="en-US" altLang="ja-JP" sz="18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（数学・理科）</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①高等学校（特別支援学校の高等部を含む。）に平</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月に入学し，数学，理科に関し新教育課程</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を履修し，平成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月卒業見込みの者</a:t>
                      </a:r>
                      <a:endParaRPr kumimoji="1" lang="en-US" altLang="ja-JP" sz="180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8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②中等教育学校の後期課程に平成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月に進級し，</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数学，理科に関し新教育課程を履修し，平成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3</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月卒業見込みの者</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638577">
                <a:tc>
                  <a:txBody>
                    <a:bodyPr/>
                    <a:lstStyle/>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旧教育課程履修者</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上記以外の者</a:t>
                      </a:r>
                      <a:endParaRPr kumimoji="1" lang="en-US" altLang="ja-JP" sz="1800" b="0"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高等学校等卒業者，高等学校卒業程度認定試験</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合格者又は合格見込者，高等学校等を平成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卒業見込みであるが，入学は平成</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月以前の者</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など（→受験案内</a:t>
                      </a: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p.2</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16676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p:cNvSpPr>
            <a:spLocks noChangeArrowheads="1"/>
          </p:cNvSpPr>
          <p:nvPr/>
        </p:nvSpPr>
        <p:spPr bwMode="auto">
          <a:xfrm>
            <a:off x="367997" y="1198861"/>
            <a:ext cx="8367503" cy="66909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88408" tIns="44205" rIns="88408" bIns="44205"/>
          <a:lstStyle/>
          <a:p>
            <a:pPr fontAlgn="base">
              <a:spcBef>
                <a:spcPts val="579"/>
              </a:spcBef>
            </a:pPr>
            <a:r>
              <a:rPr lang="ja-JP" altLang="en-US" sz="2300" b="0" dirty="0">
                <a:solidFill>
                  <a:srgbClr val="000000"/>
                </a:solidFill>
                <a:latin typeface="ＭＳ Ｐゴシック"/>
                <a:ea typeface="ＭＳ Ｐゴシック"/>
              </a:rPr>
              <a:t>○　出願時に成績通知の希望の有無を選択します。</a:t>
            </a:r>
            <a:endParaRPr lang="en-US" altLang="ja-JP" sz="2300" b="0" dirty="0">
              <a:solidFill>
                <a:srgbClr val="000000"/>
              </a:solidFill>
              <a:latin typeface="ＭＳ Ｐゴシック"/>
              <a:ea typeface="ＭＳ Ｐゴシック"/>
            </a:endParaRPr>
          </a:p>
        </p:txBody>
      </p:sp>
      <p:sp>
        <p:nvSpPr>
          <p:cNvPr id="11" name="AutoShape 6"/>
          <p:cNvSpPr>
            <a:spLocks noChangeArrowheads="1"/>
          </p:cNvSpPr>
          <p:nvPr/>
        </p:nvSpPr>
        <p:spPr bwMode="auto">
          <a:xfrm>
            <a:off x="367997" y="1675153"/>
            <a:ext cx="8367503" cy="55239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88408" tIns="44205" rIns="88408" bIns="44205"/>
          <a:lstStyle/>
          <a:p>
            <a:pPr fontAlgn="base">
              <a:spcBef>
                <a:spcPts val="579"/>
              </a:spcBef>
            </a:pPr>
            <a:r>
              <a:rPr lang="ja-JP" altLang="en-US" sz="2300" b="0" dirty="0">
                <a:solidFill>
                  <a:srgbClr val="000000"/>
                </a:solidFill>
                <a:latin typeface="ＭＳ Ｐゴシック"/>
                <a:ea typeface="ＭＳ Ｐゴシック"/>
              </a:rPr>
              <a:t>○　出願後に希望の有無を</a:t>
            </a:r>
            <a:r>
              <a:rPr lang="ja-JP" altLang="en-US" sz="2300" u="sng" dirty="0">
                <a:solidFill>
                  <a:srgbClr val="FF0000"/>
                </a:solidFill>
                <a:latin typeface="ＭＳ Ｐゴシック"/>
                <a:ea typeface="ＭＳ Ｐゴシック"/>
              </a:rPr>
              <a:t>変更することはできません。</a:t>
            </a:r>
            <a:endParaRPr lang="en-US" altLang="ja-JP" sz="2300" u="sng" dirty="0">
              <a:solidFill>
                <a:srgbClr val="FF0000"/>
              </a:solidFill>
              <a:latin typeface="ＭＳ Ｐゴシック"/>
              <a:ea typeface="ＭＳ Ｐゴシック"/>
            </a:endParaRPr>
          </a:p>
        </p:txBody>
      </p:sp>
      <p:sp>
        <p:nvSpPr>
          <p:cNvPr id="15" name="AutoShape 6"/>
          <p:cNvSpPr>
            <a:spLocks noChangeArrowheads="1"/>
          </p:cNvSpPr>
          <p:nvPr/>
        </p:nvSpPr>
        <p:spPr bwMode="auto">
          <a:xfrm>
            <a:off x="367997" y="708535"/>
            <a:ext cx="8367503" cy="66909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88408" tIns="44205" rIns="88408" bIns="44205"/>
          <a:lstStyle/>
          <a:p>
            <a:pPr fontAlgn="base">
              <a:spcBef>
                <a:spcPts val="579"/>
              </a:spcBef>
            </a:pPr>
            <a:r>
              <a:rPr lang="ja-JP" altLang="en-US" sz="3100" dirty="0">
                <a:solidFill>
                  <a:srgbClr val="000000"/>
                </a:solidFill>
                <a:latin typeface="ＭＳ Ｐゴシック"/>
              </a:rPr>
              <a:t>成績通知</a:t>
            </a:r>
          </a:p>
          <a:p>
            <a:pPr fontAlgn="base">
              <a:spcBef>
                <a:spcPts val="579"/>
              </a:spcBef>
            </a:pPr>
            <a:endParaRPr lang="en-US" altLang="ja-JP" sz="2300" b="0" dirty="0">
              <a:solidFill>
                <a:srgbClr val="000000"/>
              </a:solidFill>
              <a:latin typeface="ＭＳ Ｐゴシック"/>
              <a:ea typeface="ＭＳ Ｐゴシック"/>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47" r="20433" b="48543"/>
          <a:stretch/>
        </p:blipFill>
        <p:spPr bwMode="auto">
          <a:xfrm>
            <a:off x="301411" y="2219481"/>
            <a:ext cx="8097710" cy="4590125"/>
          </a:xfrm>
          <a:prstGeom prst="rect">
            <a:avLst/>
          </a:prstGeom>
          <a:solidFill>
            <a:schemeClr val="bg1"/>
          </a:solidFill>
          <a:ln>
            <a:noFill/>
          </a:ln>
          <a:effectLst/>
        </p:spPr>
      </p:pic>
      <p:sp>
        <p:nvSpPr>
          <p:cNvPr id="17" name="角丸四角形 16"/>
          <p:cNvSpPr/>
          <p:nvPr/>
        </p:nvSpPr>
        <p:spPr bwMode="auto">
          <a:xfrm>
            <a:off x="6696516" y="4260701"/>
            <a:ext cx="1489963" cy="612018"/>
          </a:xfrm>
          <a:prstGeom prst="roundRect">
            <a:avLst>
              <a:gd name="adj" fmla="val 21474"/>
            </a:avLst>
          </a:prstGeom>
          <a:noFill/>
          <a:ln w="31750" cap="flat" cmpd="sng" algn="ctr">
            <a:solidFill>
              <a:srgbClr val="FF33CC"/>
            </a:solidFill>
            <a:prstDash val="sysDash"/>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8" name="テキスト ボックス 7"/>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9"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【P19</a:t>
            </a:r>
            <a:r>
              <a:rPr lang="ja-JP" altLang="en-US" sz="2500" dirty="0">
                <a:solidFill>
                  <a:srgbClr val="000000"/>
                </a:solidFill>
              </a:rPr>
              <a:t>・</a:t>
            </a:r>
            <a:r>
              <a:rPr lang="en-US" altLang="ja-JP" sz="2500" dirty="0">
                <a:solidFill>
                  <a:srgbClr val="000000"/>
                </a:solidFill>
              </a:rPr>
              <a:t>23】</a:t>
            </a:r>
            <a:endParaRPr lang="ja-JP" altLang="en-US" sz="2500" dirty="0">
              <a:solidFill>
                <a:srgbClr val="0033CC"/>
              </a:solidFill>
            </a:endParaRPr>
          </a:p>
        </p:txBody>
      </p:sp>
      <p:sp>
        <p:nvSpPr>
          <p:cNvPr id="1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40</a:t>
            </a:fld>
            <a:endParaRPr lang="en-US" altLang="ja-JP">
              <a:solidFill>
                <a:srgbClr val="000000"/>
              </a:solidFill>
            </a:endParaRPr>
          </a:p>
        </p:txBody>
      </p:sp>
    </p:spTree>
    <p:extLst>
      <p:ext uri="{BB962C8B-B14F-4D97-AF65-F5344CB8AC3E}">
        <p14:creationId xmlns:p14="http://schemas.microsoft.com/office/powerpoint/2010/main" val="3550469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47" r="20433" b="48543"/>
          <a:stretch/>
        </p:blipFill>
        <p:spPr bwMode="auto">
          <a:xfrm>
            <a:off x="423679" y="1997357"/>
            <a:ext cx="8097710" cy="4590125"/>
          </a:xfrm>
          <a:prstGeom prst="rect">
            <a:avLst/>
          </a:prstGeom>
          <a:solidFill>
            <a:schemeClr val="bg1"/>
          </a:solidFill>
          <a:ln>
            <a:noFill/>
          </a:ln>
          <a:effectLst/>
        </p:spPr>
      </p:pic>
      <p:sp>
        <p:nvSpPr>
          <p:cNvPr id="16387" name="Rectangle 7"/>
          <p:cNvSpPr>
            <a:spLocks noChangeArrowheads="1"/>
          </p:cNvSpPr>
          <p:nvPr/>
        </p:nvSpPr>
        <p:spPr bwMode="auto">
          <a:xfrm>
            <a:off x="5850731" y="0"/>
            <a:ext cx="3150394" cy="4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ctr"/>
          <a:lstStyle/>
          <a:p>
            <a:pPr algn="r" fontAlgn="base"/>
            <a:endParaRPr lang="ja-JP" altLang="ja-JP" sz="1900" b="0">
              <a:solidFill>
                <a:srgbClr val="000000"/>
              </a:solidFill>
            </a:endParaRPr>
          </a:p>
        </p:txBody>
      </p:sp>
      <p:sp>
        <p:nvSpPr>
          <p:cNvPr id="16389" name="Rectangle 10"/>
          <p:cNvSpPr>
            <a:spLocks noChangeArrowheads="1"/>
          </p:cNvSpPr>
          <p:nvPr/>
        </p:nvSpPr>
        <p:spPr bwMode="auto">
          <a:xfrm>
            <a:off x="32164" y="346304"/>
            <a:ext cx="8894862" cy="7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b"/>
          <a:lstStyle/>
          <a:p>
            <a:pPr algn="ctr" fontAlgn="base"/>
            <a:r>
              <a:rPr lang="ja-JP" altLang="en-US" sz="2900" dirty="0">
                <a:solidFill>
                  <a:srgbClr val="000000"/>
                </a:solidFill>
                <a:latin typeface="ＭＳ Ｐゴシック"/>
                <a:ea typeface="ＭＳ Ｐゴシック"/>
              </a:rPr>
              <a:t>検定料の計算方法</a:t>
            </a:r>
          </a:p>
        </p:txBody>
      </p:sp>
      <p:sp>
        <p:nvSpPr>
          <p:cNvPr id="14" name="Rectangle 6"/>
          <p:cNvSpPr>
            <a:spLocks noChangeArrowheads="1"/>
          </p:cNvSpPr>
          <p:nvPr/>
        </p:nvSpPr>
        <p:spPr bwMode="auto">
          <a:xfrm>
            <a:off x="4535345" y="2341617"/>
            <a:ext cx="696754" cy="34020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300" dirty="0">
                <a:solidFill>
                  <a:srgbClr val="000000"/>
                </a:solidFill>
                <a:latin typeface="ＤＦＧフリー流葉" pitchFamily="66" charset="-128"/>
                <a:ea typeface="ＤＦＧフリー流葉" pitchFamily="66" charset="-128"/>
                <a:cs typeface="Estrangelo Edessa" pitchFamily="66" charset="0"/>
              </a:rPr>
              <a:t>A</a:t>
            </a:r>
            <a:endParaRPr lang="ja-JP" altLang="en-US" sz="3100" u="sng" dirty="0">
              <a:solidFill>
                <a:srgbClr val="00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dirty="0">
              <a:solidFill>
                <a:srgbClr val="000000"/>
              </a:solidFill>
            </a:endParaRPr>
          </a:p>
        </p:txBody>
      </p:sp>
      <p:sp>
        <p:nvSpPr>
          <p:cNvPr id="15" name="Rectangle 6"/>
          <p:cNvSpPr>
            <a:spLocks noChangeArrowheads="1"/>
          </p:cNvSpPr>
          <p:nvPr/>
        </p:nvSpPr>
        <p:spPr bwMode="auto">
          <a:xfrm>
            <a:off x="4500513" y="2867790"/>
            <a:ext cx="766429" cy="34020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300" dirty="0">
                <a:solidFill>
                  <a:srgbClr val="000000"/>
                </a:solidFill>
                <a:latin typeface="ＤＦＧフリー流葉" pitchFamily="66" charset="-128"/>
                <a:ea typeface="ＤＦＧフリー流葉" pitchFamily="66" charset="-128"/>
                <a:cs typeface="Estrangelo Edessa" pitchFamily="66" charset="0"/>
              </a:rPr>
              <a:t>B</a:t>
            </a:r>
            <a:endParaRPr lang="ja-JP" altLang="en-US" sz="3100" u="sng" dirty="0">
              <a:solidFill>
                <a:srgbClr val="00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dirty="0">
              <a:solidFill>
                <a:srgbClr val="000000"/>
              </a:solidFill>
            </a:endParaRPr>
          </a:p>
        </p:txBody>
      </p:sp>
      <p:sp>
        <p:nvSpPr>
          <p:cNvPr id="16" name="Rectangle 6"/>
          <p:cNvSpPr>
            <a:spLocks noChangeArrowheads="1"/>
          </p:cNvSpPr>
          <p:nvPr/>
        </p:nvSpPr>
        <p:spPr bwMode="auto">
          <a:xfrm>
            <a:off x="4500507" y="5937248"/>
            <a:ext cx="696754" cy="34020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300" dirty="0">
                <a:solidFill>
                  <a:srgbClr val="000000"/>
                </a:solidFill>
                <a:latin typeface="ＤＦＧフリー流葉" pitchFamily="66" charset="-128"/>
                <a:ea typeface="ＤＦＧフリー流葉" pitchFamily="66" charset="-128"/>
                <a:cs typeface="Estrangelo Edessa" pitchFamily="66" charset="0"/>
              </a:rPr>
              <a:t>X</a:t>
            </a:r>
            <a:endParaRPr lang="ja-JP" altLang="en-US" sz="3100" u="sng" dirty="0">
              <a:solidFill>
                <a:srgbClr val="00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dirty="0">
              <a:solidFill>
                <a:srgbClr val="000000"/>
              </a:solidFill>
            </a:endParaRPr>
          </a:p>
        </p:txBody>
      </p:sp>
      <p:sp>
        <p:nvSpPr>
          <p:cNvPr id="17" name="Rectangle 6"/>
          <p:cNvSpPr>
            <a:spLocks noChangeArrowheads="1"/>
          </p:cNvSpPr>
          <p:nvPr/>
        </p:nvSpPr>
        <p:spPr bwMode="auto">
          <a:xfrm>
            <a:off x="4535344" y="3384025"/>
            <a:ext cx="696754" cy="34020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300" dirty="0">
                <a:solidFill>
                  <a:srgbClr val="000000"/>
                </a:solidFill>
                <a:latin typeface="ＤＦＧフリー流葉" pitchFamily="66" charset="-128"/>
                <a:ea typeface="ＤＦＧフリー流葉" pitchFamily="66" charset="-128"/>
                <a:cs typeface="Estrangelo Edessa" pitchFamily="66" charset="0"/>
              </a:rPr>
              <a:t>×</a:t>
            </a:r>
            <a:endParaRPr lang="ja-JP" altLang="en-US" sz="3100" u="sng" dirty="0">
              <a:solidFill>
                <a:srgbClr val="000000"/>
              </a:solidFill>
              <a:effectLst>
                <a:outerShdw blurRad="38100" dist="38100" dir="2700000" algn="tl">
                  <a:srgbClr val="000000"/>
                </a:outerShdw>
              </a:effectLst>
              <a:latin typeface="ＤＦＧ平成ゴシック体W7" pitchFamily="50" charset="-128"/>
              <a:ea typeface="ＤＦＧ平成ゴシック体W7" pitchFamily="50" charset="-128"/>
            </a:endParaRPr>
          </a:p>
        </p:txBody>
      </p:sp>
      <p:sp>
        <p:nvSpPr>
          <p:cNvPr id="18" name="Rectangle 6"/>
          <p:cNvSpPr>
            <a:spLocks noChangeArrowheads="1"/>
          </p:cNvSpPr>
          <p:nvPr/>
        </p:nvSpPr>
        <p:spPr bwMode="auto">
          <a:xfrm>
            <a:off x="4535344" y="4560607"/>
            <a:ext cx="696754" cy="340204"/>
          </a:xfrm>
          <a:prstGeom prst="rect">
            <a:avLst/>
          </a:prstGeom>
          <a:noFill/>
          <a:ln w="9525">
            <a:noFill/>
            <a:miter lim="800000"/>
            <a:headEnd/>
            <a:tailEnd/>
          </a:ln>
          <a:effectLst/>
        </p:spPr>
        <p:txBody>
          <a:bodyPr lIns="88408" tIns="44205" rIns="88408" bIns="44205"/>
          <a:lstStyle/>
          <a:p>
            <a:pPr marL="331535" indent="-331535" fontAlgn="base">
              <a:spcBef>
                <a:spcPct val="20000"/>
              </a:spcBef>
              <a:defRPr/>
            </a:pPr>
            <a:r>
              <a:rPr lang="en-US" altLang="ja-JP" sz="2300" dirty="0">
                <a:solidFill>
                  <a:srgbClr val="000000"/>
                </a:solidFill>
                <a:latin typeface="ＤＦＧフリー流葉" pitchFamily="66" charset="-128"/>
                <a:ea typeface="ＤＦＧフリー流葉" pitchFamily="66" charset="-128"/>
                <a:cs typeface="Estrangelo Edessa" pitchFamily="66" charset="0"/>
              </a:rPr>
              <a:t>D</a:t>
            </a:r>
            <a:endParaRPr lang="ja-JP" altLang="en-US" sz="3100" u="sng" dirty="0">
              <a:solidFill>
                <a:srgbClr val="00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31535" indent="-331535" fontAlgn="base">
              <a:spcBef>
                <a:spcPct val="20000"/>
              </a:spcBef>
              <a:defRPr/>
            </a:pPr>
            <a:endParaRPr lang="en-US" altLang="ja-JP" sz="2700" dirty="0">
              <a:solidFill>
                <a:srgbClr val="000000"/>
              </a:solidFill>
            </a:endParaRPr>
          </a:p>
        </p:txBody>
      </p:sp>
      <p:sp>
        <p:nvSpPr>
          <p:cNvPr id="24" name="円/楕円 23"/>
          <p:cNvSpPr>
            <a:spLocks noChangeAspect="1"/>
          </p:cNvSpPr>
          <p:nvPr/>
        </p:nvSpPr>
        <p:spPr bwMode="auto">
          <a:xfrm>
            <a:off x="6962987" y="4228020"/>
            <a:ext cx="496180" cy="314501"/>
          </a:xfrm>
          <a:prstGeom prst="ellipse">
            <a:avLst/>
          </a:prstGeom>
          <a:noFill/>
          <a:ln w="25400"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6" name="角丸四角形 25"/>
          <p:cNvSpPr/>
          <p:nvPr/>
        </p:nvSpPr>
        <p:spPr bwMode="auto">
          <a:xfrm>
            <a:off x="468070" y="1051391"/>
            <a:ext cx="8060387" cy="1256008"/>
          </a:xfrm>
          <a:prstGeom prst="roundRect">
            <a:avLst>
              <a:gd name="adj" fmla="val 27076"/>
            </a:avLst>
          </a:prstGeom>
          <a:solidFill>
            <a:schemeClr val="accent5"/>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r>
              <a:rPr lang="ja-JP" altLang="en-US" sz="1800" dirty="0">
                <a:solidFill>
                  <a:srgbClr val="000000"/>
                </a:solidFill>
              </a:rPr>
              <a:t>検定料は，</a:t>
            </a:r>
            <a:r>
              <a:rPr lang="en-US" altLang="ja-JP" sz="1800" dirty="0">
                <a:solidFill>
                  <a:srgbClr val="FF0000"/>
                </a:solidFill>
              </a:rPr>
              <a:t>【</a:t>
            </a:r>
            <a:r>
              <a:rPr lang="ja-JP" altLang="en-US" sz="1800" dirty="0">
                <a:solidFill>
                  <a:srgbClr val="FF0000"/>
                </a:solidFill>
              </a:rPr>
              <a:t>受験教科数</a:t>
            </a:r>
            <a:r>
              <a:rPr lang="en-US" altLang="ja-JP" sz="1800" dirty="0">
                <a:solidFill>
                  <a:srgbClr val="FF0000"/>
                </a:solidFill>
              </a:rPr>
              <a:t>】</a:t>
            </a:r>
            <a:r>
              <a:rPr lang="ja-JP" altLang="en-US" sz="1800" dirty="0">
                <a:solidFill>
                  <a:srgbClr val="000000"/>
                </a:solidFill>
              </a:rPr>
              <a:t>と</a:t>
            </a:r>
            <a:r>
              <a:rPr lang="en-US" altLang="ja-JP" sz="1800" dirty="0">
                <a:solidFill>
                  <a:srgbClr val="FF0000"/>
                </a:solidFill>
              </a:rPr>
              <a:t>【</a:t>
            </a:r>
            <a:r>
              <a:rPr lang="ja-JP" altLang="en-US" sz="1800" dirty="0">
                <a:solidFill>
                  <a:srgbClr val="FF0000"/>
                </a:solidFill>
              </a:rPr>
              <a:t>成績通知</a:t>
            </a:r>
            <a:r>
              <a:rPr lang="en-US" altLang="ja-JP" sz="1800" dirty="0">
                <a:solidFill>
                  <a:srgbClr val="FF0000"/>
                </a:solidFill>
              </a:rPr>
              <a:t>】</a:t>
            </a:r>
            <a:r>
              <a:rPr lang="ja-JP" altLang="en-US" sz="1800" dirty="0">
                <a:solidFill>
                  <a:srgbClr val="000000"/>
                </a:solidFill>
              </a:rPr>
              <a:t>の希望の有無の組合せで決まります。</a:t>
            </a:r>
            <a:endParaRPr lang="en-US" altLang="ja-JP" sz="1800" dirty="0">
              <a:solidFill>
                <a:srgbClr val="000000"/>
              </a:solidFill>
            </a:endParaRPr>
          </a:p>
          <a:p>
            <a:pPr marL="331535" indent="-331535" fontAlgn="base">
              <a:spcBef>
                <a:spcPct val="20000"/>
              </a:spcBef>
            </a:pPr>
            <a:r>
              <a:rPr lang="ja-JP" altLang="en-US" sz="2100" dirty="0">
                <a:solidFill>
                  <a:srgbClr val="000000"/>
                </a:solidFill>
              </a:rPr>
              <a:t>「地理歴史」と「公民」は合わせて</a:t>
            </a:r>
            <a:r>
              <a:rPr lang="en-US" altLang="ja-JP" sz="2100" dirty="0">
                <a:solidFill>
                  <a:srgbClr val="000000"/>
                </a:solidFill>
              </a:rPr>
              <a:t>1</a:t>
            </a:r>
            <a:r>
              <a:rPr lang="ja-JP" altLang="en-US" sz="2100" dirty="0">
                <a:solidFill>
                  <a:srgbClr val="000000"/>
                </a:solidFill>
              </a:rPr>
              <a:t>教科として数えます。</a:t>
            </a:r>
          </a:p>
          <a:p>
            <a:pPr marL="331535" indent="-331535" fontAlgn="base">
              <a:spcBef>
                <a:spcPct val="20000"/>
              </a:spcBef>
            </a:pPr>
            <a:r>
              <a:rPr lang="ja-JP" altLang="en-US" sz="2100" dirty="0">
                <a:solidFill>
                  <a:srgbClr val="0033CC"/>
                </a:solidFill>
              </a:rPr>
              <a:t>「理科」は科目選択方法にかかわらず</a:t>
            </a:r>
            <a:r>
              <a:rPr lang="en-US" altLang="ja-JP" sz="2100" dirty="0">
                <a:solidFill>
                  <a:srgbClr val="0033CC"/>
                </a:solidFill>
              </a:rPr>
              <a:t>1</a:t>
            </a:r>
            <a:r>
              <a:rPr lang="ja-JP" altLang="en-US" sz="2100" dirty="0">
                <a:solidFill>
                  <a:srgbClr val="0033CC"/>
                </a:solidFill>
              </a:rPr>
              <a:t>教科です。</a:t>
            </a:r>
          </a:p>
        </p:txBody>
      </p:sp>
      <p:sp>
        <p:nvSpPr>
          <p:cNvPr id="4" name="角丸四角形 3"/>
          <p:cNvSpPr/>
          <p:nvPr/>
        </p:nvSpPr>
        <p:spPr bwMode="auto">
          <a:xfrm>
            <a:off x="6677898" y="5941868"/>
            <a:ext cx="819725" cy="206236"/>
          </a:xfrm>
          <a:prstGeom prst="roundRect">
            <a:avLst>
              <a:gd name="adj" fmla="val 11068"/>
            </a:avLst>
          </a:prstGeom>
          <a:noFill/>
          <a:ln w="57150" cap="flat" cmpd="sng" algn="ctr">
            <a:solidFill>
              <a:srgbClr val="FF33CC"/>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5" name="正方形/長方形 4"/>
          <p:cNvSpPr/>
          <p:nvPr/>
        </p:nvSpPr>
        <p:spPr bwMode="auto">
          <a:xfrm>
            <a:off x="4287914" y="5502969"/>
            <a:ext cx="1063242" cy="206236"/>
          </a:xfrm>
          <a:prstGeom prst="rect">
            <a:avLst/>
          </a:prstGeom>
          <a:solidFill>
            <a:schemeClr val="tx1">
              <a:lumMod val="65000"/>
              <a:lumOff val="35000"/>
            </a:schemeClr>
          </a:solidFill>
          <a:ln w="28575" cap="flat" cmpd="sng" algn="ctr">
            <a:no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7" name="角丸四角形 26"/>
          <p:cNvSpPr/>
          <p:nvPr/>
        </p:nvSpPr>
        <p:spPr bwMode="auto">
          <a:xfrm>
            <a:off x="32171" y="5378292"/>
            <a:ext cx="4411775" cy="1059724"/>
          </a:xfrm>
          <a:prstGeom prst="roundRect">
            <a:avLst>
              <a:gd name="adj" fmla="val 11891"/>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r>
              <a:rPr lang="en-US" altLang="ja-JP" sz="1700" dirty="0">
                <a:solidFill>
                  <a:srgbClr val="FF0000"/>
                </a:solidFill>
              </a:rPr>
              <a:t>【</a:t>
            </a:r>
            <a:r>
              <a:rPr lang="ja-JP" altLang="en-US" sz="1700" dirty="0">
                <a:solidFill>
                  <a:srgbClr val="FF0000"/>
                </a:solidFill>
              </a:rPr>
              <a:t>受験教科数</a:t>
            </a:r>
            <a:r>
              <a:rPr lang="en-US" altLang="ja-JP" sz="1700" dirty="0">
                <a:solidFill>
                  <a:srgbClr val="FF0000"/>
                </a:solidFill>
              </a:rPr>
              <a:t>】</a:t>
            </a:r>
          </a:p>
          <a:p>
            <a:pPr marL="331535" indent="-331535" defTabSz="884085" fontAlgn="base">
              <a:spcBef>
                <a:spcPct val="20000"/>
              </a:spcBef>
            </a:pPr>
            <a:r>
              <a:rPr lang="ja-JP" altLang="en-US" sz="1700" dirty="0">
                <a:solidFill>
                  <a:srgbClr val="000000"/>
                </a:solidFill>
              </a:rPr>
              <a:t>「</a:t>
            </a:r>
            <a:r>
              <a:rPr lang="en-US" altLang="ja-JP" sz="1700" dirty="0">
                <a:solidFill>
                  <a:srgbClr val="000000"/>
                </a:solidFill>
              </a:rPr>
              <a:t>X</a:t>
            </a:r>
            <a:r>
              <a:rPr lang="ja-JP" altLang="en-US" sz="1700" dirty="0">
                <a:solidFill>
                  <a:srgbClr val="000000"/>
                </a:solidFill>
              </a:rPr>
              <a:t>」以外のアルファベットの数を足した合計</a:t>
            </a:r>
            <a:endParaRPr lang="en-US" altLang="ja-JP" sz="1700" dirty="0">
              <a:solidFill>
                <a:srgbClr val="000000"/>
              </a:solidFill>
            </a:endParaRPr>
          </a:p>
          <a:p>
            <a:pPr marL="331535" indent="-331535" defTabSz="884085" fontAlgn="base">
              <a:spcBef>
                <a:spcPct val="20000"/>
              </a:spcBef>
            </a:pPr>
            <a:r>
              <a:rPr lang="ja-JP" altLang="en-US" sz="1700" dirty="0">
                <a:solidFill>
                  <a:srgbClr val="000000"/>
                </a:solidFill>
              </a:rPr>
              <a:t>　　　　　　　　　　　　</a:t>
            </a:r>
            <a:r>
              <a:rPr lang="en-US" altLang="ja-JP" sz="1700" dirty="0">
                <a:solidFill>
                  <a:srgbClr val="000000"/>
                </a:solidFill>
              </a:rPr>
              <a:t>3</a:t>
            </a:r>
            <a:r>
              <a:rPr lang="ja-JP" altLang="en-US" sz="1700" dirty="0">
                <a:solidFill>
                  <a:srgbClr val="000000"/>
                </a:solidFill>
              </a:rPr>
              <a:t>教科</a:t>
            </a:r>
          </a:p>
        </p:txBody>
      </p:sp>
      <p:sp>
        <p:nvSpPr>
          <p:cNvPr id="35" name="右矢印 34"/>
          <p:cNvSpPr/>
          <p:nvPr/>
        </p:nvSpPr>
        <p:spPr bwMode="auto">
          <a:xfrm rot="5400000">
            <a:off x="7238652" y="4926865"/>
            <a:ext cx="772078" cy="429702"/>
          </a:xfrm>
          <a:prstGeom prst="rightArrow">
            <a:avLst/>
          </a:prstGeom>
          <a:solidFill>
            <a:schemeClr val="tx1">
              <a:lumMod val="65000"/>
              <a:lumOff val="35000"/>
            </a:schemeClr>
          </a:solidFill>
          <a:ln w="28575" cap="flat" cmpd="sng" algn="ctr">
            <a:no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36" name="角丸四角形 35"/>
          <p:cNvSpPr/>
          <p:nvPr/>
        </p:nvSpPr>
        <p:spPr bwMode="auto">
          <a:xfrm>
            <a:off x="5891571" y="3384025"/>
            <a:ext cx="2456322" cy="340204"/>
          </a:xfrm>
          <a:prstGeom prst="roundRect">
            <a:avLst>
              <a:gd name="adj" fmla="val 18640"/>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r>
              <a:rPr lang="en-US" altLang="ja-JP" sz="1700" dirty="0">
                <a:solidFill>
                  <a:srgbClr val="FF0000"/>
                </a:solidFill>
              </a:rPr>
              <a:t>【</a:t>
            </a:r>
            <a:r>
              <a:rPr lang="ja-JP" altLang="en-US" sz="1700" dirty="0">
                <a:solidFill>
                  <a:srgbClr val="FF0000"/>
                </a:solidFill>
              </a:rPr>
              <a:t>成績通知</a:t>
            </a:r>
            <a:r>
              <a:rPr lang="en-US" altLang="ja-JP" sz="1700" dirty="0">
                <a:solidFill>
                  <a:srgbClr val="FF0000"/>
                </a:solidFill>
              </a:rPr>
              <a:t>】</a:t>
            </a:r>
            <a:r>
              <a:rPr lang="ja-JP" altLang="en-US" sz="1700" dirty="0">
                <a:solidFill>
                  <a:srgbClr val="FF0000"/>
                </a:solidFill>
              </a:rPr>
              <a:t>　</a:t>
            </a:r>
            <a:r>
              <a:rPr lang="ja-JP" altLang="en-US" sz="1700" dirty="0">
                <a:solidFill>
                  <a:srgbClr val="000000"/>
                </a:solidFill>
              </a:rPr>
              <a:t>希望する</a:t>
            </a:r>
            <a:endParaRPr lang="en-US" altLang="ja-JP" sz="1700" dirty="0">
              <a:solidFill>
                <a:srgbClr val="000000"/>
              </a:solidFill>
            </a:endParaRPr>
          </a:p>
          <a:p>
            <a:pPr marL="331535" indent="-331535" defTabSz="884085" fontAlgn="base">
              <a:spcBef>
                <a:spcPct val="20000"/>
              </a:spcBef>
            </a:pPr>
            <a:endParaRPr lang="en-US" altLang="ja-JP" sz="2100" dirty="0">
              <a:solidFill>
                <a:srgbClr val="000000"/>
              </a:solidFill>
            </a:endParaRPr>
          </a:p>
        </p:txBody>
      </p:sp>
      <p:sp>
        <p:nvSpPr>
          <p:cNvPr id="6" name="角丸四角形 5"/>
          <p:cNvSpPr/>
          <p:nvPr/>
        </p:nvSpPr>
        <p:spPr bwMode="auto">
          <a:xfrm>
            <a:off x="4463156" y="2330606"/>
            <a:ext cx="567063" cy="4050955"/>
          </a:xfrm>
          <a:prstGeom prst="roundRect">
            <a:avLst>
              <a:gd name="adj" fmla="val 26974"/>
            </a:avLst>
          </a:prstGeom>
          <a:noFill/>
          <a:ln w="31750" cap="flat" cmpd="sng" algn="ctr">
            <a:solidFill>
              <a:srgbClr val="FF33CC"/>
            </a:solidFill>
            <a:prstDash val="sysDash"/>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38" name="角丸四角形 37"/>
          <p:cNvSpPr/>
          <p:nvPr/>
        </p:nvSpPr>
        <p:spPr bwMode="auto">
          <a:xfrm>
            <a:off x="6879717" y="4079262"/>
            <a:ext cx="1489963" cy="612018"/>
          </a:xfrm>
          <a:prstGeom prst="roundRect">
            <a:avLst>
              <a:gd name="adj" fmla="val 21474"/>
            </a:avLst>
          </a:prstGeom>
          <a:noFill/>
          <a:ln w="31750" cap="flat" cmpd="sng" algn="ctr">
            <a:solidFill>
              <a:srgbClr val="FF33CC"/>
            </a:solidFill>
            <a:prstDash val="sysDash"/>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0" name="テキスト ボックス 19"/>
          <p:cNvSpPr txBox="1"/>
          <p:nvPr/>
        </p:nvSpPr>
        <p:spPr>
          <a:xfrm>
            <a:off x="186072" y="43731"/>
            <a:ext cx="850595" cy="75315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2900" dirty="0">
                <a:solidFill>
                  <a:srgbClr val="FFFFFF"/>
                </a:solidFill>
                <a:latin typeface="ＤＦＧ極太丸ゴシック体" pitchFamily="50" charset="-128"/>
                <a:ea typeface="ＤＦＧ極太丸ゴシック体" pitchFamily="50" charset="-128"/>
              </a:rPr>
              <a:t>Ｂ</a:t>
            </a:r>
          </a:p>
        </p:txBody>
      </p:sp>
      <p:sp>
        <p:nvSpPr>
          <p:cNvPr id="21" name="Rectangle 15"/>
          <p:cNvSpPr>
            <a:spLocks noChangeArrowheads="1"/>
          </p:cNvSpPr>
          <p:nvPr/>
        </p:nvSpPr>
        <p:spPr bwMode="auto">
          <a:xfrm>
            <a:off x="1169067" y="77115"/>
            <a:ext cx="2835315"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a:t>
            </a:r>
            <a:r>
              <a:rPr lang="ja-JP" altLang="en-US" sz="23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【P26</a:t>
            </a:r>
            <a:r>
              <a:rPr lang="ja-JP" altLang="en-US" sz="2500" dirty="0">
                <a:solidFill>
                  <a:srgbClr val="000000"/>
                </a:solidFill>
              </a:rPr>
              <a:t>・</a:t>
            </a:r>
            <a:r>
              <a:rPr lang="en-US" altLang="ja-JP" sz="2500" dirty="0">
                <a:solidFill>
                  <a:srgbClr val="000000"/>
                </a:solidFill>
              </a:rPr>
              <a:t>27】</a:t>
            </a:r>
            <a:endParaRPr lang="ja-JP" altLang="en-US" sz="2500" dirty="0">
              <a:solidFill>
                <a:srgbClr val="0033CC"/>
              </a:solidFill>
            </a:endParaRPr>
          </a:p>
        </p:txBody>
      </p:sp>
      <p:sp>
        <p:nvSpPr>
          <p:cNvPr id="22" name="スライド番号プレースホルダー 1"/>
          <p:cNvSpPr txBox="1">
            <a:spLocks/>
          </p:cNvSpPr>
          <p:nvPr/>
        </p:nvSpPr>
        <p:spPr bwMode="auto">
          <a:xfrm>
            <a:off x="6945057" y="6065765"/>
            <a:ext cx="1950244" cy="313930"/>
          </a:xfrm>
          <a:prstGeom prst="rect">
            <a:avLst/>
          </a:prstGeom>
          <a:noFill/>
          <a:ln w="9525">
            <a:noFill/>
            <a:miter lim="800000"/>
            <a:headEnd/>
            <a:tailEnd/>
          </a:ln>
          <a:effectLst/>
        </p:spPr>
        <p:txBody>
          <a:bodyPr vert="horz" wrap="square" lIns="88408" tIns="44205" rIns="88408" bIns="44205"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a:defRPr/>
            </a:pPr>
            <a:fld id="{F403FD41-B572-42EB-A156-4A5104C739CE}" type="slidenum">
              <a:rPr lang="en-US" altLang="ja-JP" smtClean="0">
                <a:solidFill>
                  <a:srgbClr val="000000"/>
                </a:solidFill>
              </a:rPr>
              <a:pPr>
                <a:defRPr/>
              </a:pPr>
              <a:t>41</a:t>
            </a:fld>
            <a:endParaRPr lang="en-US" altLang="ja-JP">
              <a:solidFill>
                <a:srgbClr val="000000"/>
              </a:solidFill>
            </a:endParaRPr>
          </a:p>
        </p:txBody>
      </p:sp>
      <p:sp>
        <p:nvSpPr>
          <p:cNvPr id="23" name="右矢印 22"/>
          <p:cNvSpPr/>
          <p:nvPr/>
        </p:nvSpPr>
        <p:spPr bwMode="auto">
          <a:xfrm rot="3681734">
            <a:off x="5102714" y="5561922"/>
            <a:ext cx="542010" cy="424104"/>
          </a:xfrm>
          <a:prstGeom prst="rightArrow">
            <a:avLst/>
          </a:prstGeom>
          <a:solidFill>
            <a:schemeClr val="tx1">
              <a:lumMod val="65000"/>
              <a:lumOff val="35000"/>
            </a:schemeClr>
          </a:solidFill>
          <a:ln w="28575" cap="flat" cmpd="sng" algn="ctr">
            <a:no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2969959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Rectangle 33"/>
          <p:cNvSpPr>
            <a:spLocks noChangeArrowheads="1"/>
          </p:cNvSpPr>
          <p:nvPr/>
        </p:nvSpPr>
        <p:spPr bwMode="auto">
          <a:xfrm>
            <a:off x="246912" y="1772942"/>
            <a:ext cx="4253657" cy="42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algn="ctr" fontAlgn="base">
              <a:spcBef>
                <a:spcPct val="20000"/>
              </a:spcBef>
            </a:pPr>
            <a:r>
              <a:rPr lang="ja-JP" altLang="en-US" sz="2700" dirty="0">
                <a:solidFill>
                  <a:srgbClr val="000000"/>
                </a:solidFill>
              </a:rPr>
              <a:t>必ず確認してください</a:t>
            </a:r>
            <a:r>
              <a:rPr lang="en-US" altLang="ja-JP" sz="2700" dirty="0">
                <a:solidFill>
                  <a:srgbClr val="000000"/>
                </a:solidFill>
              </a:rPr>
              <a:t>!!</a:t>
            </a:r>
          </a:p>
        </p:txBody>
      </p:sp>
      <p:sp>
        <p:nvSpPr>
          <p:cNvPr id="17423" name="Rectangle 37"/>
          <p:cNvSpPr>
            <a:spLocks noChangeArrowheads="1"/>
          </p:cNvSpPr>
          <p:nvPr/>
        </p:nvSpPr>
        <p:spPr bwMode="auto">
          <a:xfrm>
            <a:off x="246906" y="4996940"/>
            <a:ext cx="3317334"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algn="ctr" fontAlgn="base">
              <a:spcBef>
                <a:spcPct val="20000"/>
              </a:spcBef>
            </a:pPr>
            <a:r>
              <a:rPr lang="ja-JP" altLang="en-US" sz="2300" dirty="0">
                <a:solidFill>
                  <a:srgbClr val="FF0000"/>
                </a:solidFill>
              </a:rPr>
              <a:t>登録教科等に関わる部分</a:t>
            </a:r>
          </a:p>
        </p:txBody>
      </p:sp>
      <p:sp>
        <p:nvSpPr>
          <p:cNvPr id="14"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【P28】</a:t>
            </a:r>
            <a:endParaRPr lang="ja-JP" altLang="en-US" sz="2500" dirty="0">
              <a:solidFill>
                <a:srgbClr val="0033CC"/>
              </a:solidFill>
            </a:endParaRPr>
          </a:p>
        </p:txBody>
      </p:sp>
      <p:sp>
        <p:nvSpPr>
          <p:cNvPr id="11" name="Rectangle 37"/>
          <p:cNvSpPr>
            <a:spLocks noChangeArrowheads="1"/>
          </p:cNvSpPr>
          <p:nvPr/>
        </p:nvSpPr>
        <p:spPr bwMode="auto">
          <a:xfrm>
            <a:off x="246906" y="2645526"/>
            <a:ext cx="2766864"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algn="ctr" fontAlgn="base">
              <a:spcBef>
                <a:spcPct val="20000"/>
              </a:spcBef>
            </a:pPr>
            <a:r>
              <a:rPr lang="ja-JP" altLang="en-US" sz="2300" dirty="0">
                <a:solidFill>
                  <a:srgbClr val="FF0000"/>
                </a:solidFill>
              </a:rPr>
              <a:t>住所等に関わる部分</a:t>
            </a:r>
          </a:p>
        </p:txBody>
      </p:sp>
      <p:sp>
        <p:nvSpPr>
          <p:cNvPr id="17" name="AutoShape 6"/>
          <p:cNvSpPr>
            <a:spLocks noChangeArrowheads="1"/>
          </p:cNvSpPr>
          <p:nvPr/>
        </p:nvSpPr>
        <p:spPr bwMode="auto">
          <a:xfrm>
            <a:off x="190893" y="3294820"/>
            <a:ext cx="3429360" cy="147941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300" b="0" dirty="0">
                <a:solidFill>
                  <a:srgbClr val="000000"/>
                </a:solidFill>
                <a:latin typeface="ＭＳ Ｐゴシック"/>
                <a:ea typeface="ＭＳ Ｐゴシック"/>
              </a:rPr>
              <a:t>表示に誤りがある場合や受験教科等をやむを得ず訂正する場合は，訂正届で届け出てください。</a:t>
            </a:r>
            <a:endParaRPr lang="en-US" altLang="ja-JP" sz="2300" b="0" dirty="0">
              <a:solidFill>
                <a:srgbClr val="0033CC"/>
              </a:solidFill>
              <a:latin typeface="ＭＳ Ｐゴシック"/>
              <a:ea typeface="ＭＳ Ｐゴシック"/>
            </a:endParaRPr>
          </a:p>
        </p:txBody>
      </p:sp>
      <p:sp>
        <p:nvSpPr>
          <p:cNvPr id="5" name="テキスト ボックス 4"/>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16" name="Rectangle 5"/>
          <p:cNvSpPr>
            <a:spLocks noChangeArrowheads="1"/>
          </p:cNvSpPr>
          <p:nvPr/>
        </p:nvSpPr>
        <p:spPr bwMode="auto">
          <a:xfrm>
            <a:off x="369011" y="908761"/>
            <a:ext cx="7996459" cy="544326"/>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2700" dirty="0">
                <a:solidFill>
                  <a:srgbClr val="000000"/>
                </a:solidFill>
                <a:latin typeface="ＭＳ Ｐゴシック"/>
                <a:ea typeface="ＭＳ Ｐゴシック"/>
              </a:rPr>
              <a:t>１　確認はがき（出願受理通知）～登録内容の確認</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554" y="1511899"/>
            <a:ext cx="3816424" cy="4885522"/>
          </a:xfrm>
          <a:prstGeom prst="rect">
            <a:avLst/>
          </a:prstGeom>
          <a:solidFill>
            <a:schemeClr val="bg1"/>
          </a:solidFill>
          <a:ln>
            <a:noFill/>
          </a:ln>
          <a:effectLst/>
        </p:spPr>
      </p:pic>
      <p:sp>
        <p:nvSpPr>
          <p:cNvPr id="10" name="Rectangle 5"/>
          <p:cNvSpPr>
            <a:spLocks noChangeArrowheads="1"/>
          </p:cNvSpPr>
          <p:nvPr/>
        </p:nvSpPr>
        <p:spPr bwMode="auto">
          <a:xfrm>
            <a:off x="4428554" y="1511901"/>
            <a:ext cx="3816424" cy="205485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9" name="Rectangle 5"/>
          <p:cNvSpPr>
            <a:spLocks noChangeArrowheads="1"/>
          </p:cNvSpPr>
          <p:nvPr/>
        </p:nvSpPr>
        <p:spPr bwMode="auto">
          <a:xfrm>
            <a:off x="4428554" y="4260824"/>
            <a:ext cx="3816424" cy="213659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3" name="Line 10"/>
          <p:cNvSpPr>
            <a:spLocks noChangeShapeType="1"/>
          </p:cNvSpPr>
          <p:nvPr/>
        </p:nvSpPr>
        <p:spPr bwMode="auto">
          <a:xfrm>
            <a:off x="3620254" y="5200940"/>
            <a:ext cx="808302"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2" name="Line 10"/>
          <p:cNvSpPr>
            <a:spLocks noChangeShapeType="1"/>
          </p:cNvSpPr>
          <p:nvPr/>
        </p:nvSpPr>
        <p:spPr bwMode="auto">
          <a:xfrm>
            <a:off x="3153794" y="2800362"/>
            <a:ext cx="1274767"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8"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42</a:t>
            </a:fld>
            <a:endParaRPr lang="en-US" altLang="ja-JP">
              <a:solidFill>
                <a:srgbClr val="000000"/>
              </a:solidFill>
            </a:endParaRPr>
          </a:p>
        </p:txBody>
      </p:sp>
    </p:spTree>
    <p:extLst>
      <p:ext uri="{BB962C8B-B14F-4D97-AF65-F5344CB8AC3E}">
        <p14:creationId xmlns:p14="http://schemas.microsoft.com/office/powerpoint/2010/main" val="1872689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24179" y="1743194"/>
            <a:ext cx="4140324" cy="238143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400" b="0" dirty="0">
                <a:solidFill>
                  <a:srgbClr val="000000"/>
                </a:solidFill>
                <a:latin typeface="ＭＳ Ｐゴシック"/>
                <a:ea typeface="ＭＳ Ｐゴシック"/>
              </a:rPr>
              <a:t>必ず「確認はがきのコピー」を貼り付けてください。</a:t>
            </a:r>
            <a:endParaRPr lang="en-US" altLang="ja-JP" sz="2400" b="0" dirty="0">
              <a:solidFill>
                <a:srgbClr val="000000"/>
              </a:solidFill>
              <a:latin typeface="ＭＳ Ｐゴシック"/>
              <a:ea typeface="ＭＳ Ｐゴシック"/>
            </a:endParaRPr>
          </a:p>
        </p:txBody>
      </p:sp>
      <p:sp>
        <p:nvSpPr>
          <p:cNvPr id="10" name="Rectangle 5"/>
          <p:cNvSpPr>
            <a:spLocks noChangeArrowheads="1"/>
          </p:cNvSpPr>
          <p:nvPr/>
        </p:nvSpPr>
        <p:spPr bwMode="auto">
          <a:xfrm>
            <a:off x="350540" y="1009150"/>
            <a:ext cx="3838942" cy="6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8408" tIns="44205" rIns="88408" bIns="44205" anchor="ctr"/>
          <a:lstStyle/>
          <a:p>
            <a:pPr algn="ctr" fontAlgn="base"/>
            <a:r>
              <a:rPr lang="ja-JP" altLang="en-US" sz="3500" dirty="0">
                <a:solidFill>
                  <a:srgbClr val="000000"/>
                </a:solidFill>
                <a:latin typeface="ＭＳ Ｐゴシック"/>
                <a:ea typeface="ＭＳ Ｐゴシック"/>
              </a:rPr>
              <a:t>住所等変更・訂正届</a:t>
            </a:r>
            <a:endParaRPr lang="en-US" altLang="ja-JP" sz="3500" dirty="0">
              <a:solidFill>
                <a:srgbClr val="000000"/>
              </a:solidFill>
              <a:latin typeface="ＭＳ Ｐゴシック"/>
              <a:ea typeface="ＭＳ Ｐゴシック"/>
            </a:endParaRPr>
          </a:p>
        </p:txBody>
      </p:sp>
      <p:pic>
        <p:nvPicPr>
          <p:cNvPr id="3311" name="Pictur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12" y="621017"/>
            <a:ext cx="3757303" cy="5859158"/>
          </a:xfrm>
          <a:prstGeom prst="rect">
            <a:avLst/>
          </a:prstGeom>
          <a:solidFill>
            <a:schemeClr val="bg1"/>
          </a:solidFill>
          <a:ln>
            <a:noFill/>
          </a:ln>
          <a:effectLst/>
        </p:spPr>
      </p:pic>
      <p:sp>
        <p:nvSpPr>
          <p:cNvPr id="6"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【P38】</a:t>
            </a:r>
            <a:endParaRPr lang="ja-JP" altLang="en-US" sz="2500" dirty="0">
              <a:solidFill>
                <a:srgbClr val="0033CC"/>
              </a:solidFill>
            </a:endParaRPr>
          </a:p>
        </p:txBody>
      </p:sp>
      <p:sp>
        <p:nvSpPr>
          <p:cNvPr id="8" name="テキスト ボックス 7"/>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cxnSp>
        <p:nvCxnSpPr>
          <p:cNvPr id="9" name="直線矢印コネクタ 8"/>
          <p:cNvCxnSpPr/>
          <p:nvPr/>
        </p:nvCxnSpPr>
        <p:spPr bwMode="auto">
          <a:xfrm>
            <a:off x="1662452" y="2608547"/>
            <a:ext cx="3901354" cy="1884109"/>
          </a:xfrm>
          <a:prstGeom prst="straightConnector1">
            <a:avLst/>
          </a:prstGeom>
          <a:solidFill>
            <a:srgbClr val="333399"/>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1"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43</a:t>
            </a:fld>
            <a:endParaRPr lang="en-US" altLang="ja-JP">
              <a:solidFill>
                <a:srgbClr val="000000"/>
              </a:solidFill>
            </a:endParaRPr>
          </a:p>
        </p:txBody>
      </p:sp>
    </p:spTree>
    <p:extLst>
      <p:ext uri="{BB962C8B-B14F-4D97-AF65-F5344CB8AC3E}">
        <p14:creationId xmlns:p14="http://schemas.microsoft.com/office/powerpoint/2010/main" val="188322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831842"/>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391" tIns="44197" rIns="88391" bIns="44197" rtlCol="0" anchor="ctr"/>
          <a:lstStyle/>
          <a:p>
            <a:pPr algn="ctr" fontAlgn="base">
              <a:spcBef>
                <a:spcPct val="20000"/>
              </a:spcBef>
            </a:pPr>
            <a:endParaRPr lang="ja-JP" altLang="en-US" sz="2700">
              <a:solidFill>
                <a:srgbClr val="FFFFFF"/>
              </a:solidFill>
            </a:endParaRPr>
          </a:p>
        </p:txBody>
      </p:sp>
      <p:sp>
        <p:nvSpPr>
          <p:cNvPr id="15" name="AutoShape 6"/>
          <p:cNvSpPr>
            <a:spLocks noChangeArrowheads="1"/>
          </p:cNvSpPr>
          <p:nvPr/>
        </p:nvSpPr>
        <p:spPr bwMode="auto">
          <a:xfrm>
            <a:off x="139203" y="1198867"/>
            <a:ext cx="3963816" cy="218552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69" tIns="45684" rIns="91369" bIns="45684"/>
          <a:lstStyle/>
          <a:p>
            <a:pPr fontAlgn="base">
              <a:spcBef>
                <a:spcPts val="600"/>
              </a:spcBef>
            </a:pPr>
            <a:r>
              <a:rPr lang="ja-JP" altLang="en-US" sz="2400" b="0" dirty="0">
                <a:solidFill>
                  <a:srgbClr val="0033CC"/>
                </a:solidFill>
                <a:latin typeface="ＤＦＧ平成丸ゴシック体W4" pitchFamily="50" charset="-128"/>
                <a:ea typeface="ＤＦＧ平成丸ゴシック体W4" pitchFamily="50" charset="-128"/>
              </a:rPr>
              <a:t>○</a:t>
            </a:r>
            <a:r>
              <a:rPr lang="ja-JP" altLang="en-US" sz="2400" b="0" dirty="0">
                <a:solidFill>
                  <a:srgbClr val="000000"/>
                </a:solidFill>
                <a:latin typeface="ＤＦＧ平成丸ゴシック体W4" pitchFamily="50" charset="-128"/>
                <a:ea typeface="ＤＦＧ平成丸ゴシック体W4" pitchFamily="50" charset="-128"/>
              </a:rPr>
              <a:t>　</a:t>
            </a:r>
            <a:r>
              <a:rPr lang="ja-JP" altLang="en-US" sz="2400" b="0" dirty="0">
                <a:solidFill>
                  <a:srgbClr val="0033CC"/>
                </a:solidFill>
                <a:latin typeface="ＤＦＧ平成丸ゴシック体W4" pitchFamily="50" charset="-128"/>
                <a:ea typeface="ＤＦＧ平成丸ゴシック体W4" pitchFamily="50" charset="-128"/>
              </a:rPr>
              <a:t>右側の赤枠で示す中に　</a:t>
            </a:r>
            <a:endParaRPr lang="en-US" altLang="ja-JP" sz="2400" b="0" dirty="0">
              <a:solidFill>
                <a:srgbClr val="0033CC"/>
              </a:solidFill>
              <a:latin typeface="ＤＦＧ平成丸ゴシック体W4" pitchFamily="50" charset="-128"/>
              <a:ea typeface="ＤＦＧ平成丸ゴシック体W4" pitchFamily="50" charset="-128"/>
            </a:endParaRPr>
          </a:p>
          <a:p>
            <a:pPr fontAlgn="base">
              <a:spcBef>
                <a:spcPts val="600"/>
              </a:spcBef>
            </a:pPr>
            <a:r>
              <a:rPr lang="ja-JP" altLang="en-US" sz="2400" b="0" dirty="0">
                <a:solidFill>
                  <a:srgbClr val="0033CC"/>
                </a:solidFill>
                <a:latin typeface="ＤＦＧ平成丸ゴシック体W4" pitchFamily="50" charset="-128"/>
                <a:ea typeface="ＤＦＧ平成丸ゴシック体W4" pitchFamily="50" charset="-128"/>
              </a:rPr>
              <a:t>　不備がある場合は，次のス</a:t>
            </a:r>
            <a:endParaRPr lang="en-US" altLang="ja-JP" sz="2400" b="0" dirty="0">
              <a:solidFill>
                <a:srgbClr val="0033CC"/>
              </a:solidFill>
              <a:latin typeface="ＤＦＧ平成丸ゴシック体W4" pitchFamily="50" charset="-128"/>
              <a:ea typeface="ＤＦＧ平成丸ゴシック体W4" pitchFamily="50" charset="-128"/>
            </a:endParaRPr>
          </a:p>
          <a:p>
            <a:pPr fontAlgn="base">
              <a:spcBef>
                <a:spcPts val="600"/>
              </a:spcBef>
            </a:pPr>
            <a:r>
              <a:rPr lang="ja-JP" altLang="en-US" sz="2400" b="0" dirty="0">
                <a:solidFill>
                  <a:srgbClr val="0033CC"/>
                </a:solidFill>
                <a:latin typeface="ＤＦＧ平成丸ゴシック体W4" pitchFamily="50" charset="-128"/>
                <a:ea typeface="ＤＦＧ平成丸ゴシック体W4" pitchFamily="50" charset="-128"/>
              </a:rPr>
              <a:t>　ライドの表のア～ウの記載</a:t>
            </a:r>
            <a:endParaRPr lang="en-US" altLang="ja-JP" sz="2400" b="0" dirty="0">
              <a:solidFill>
                <a:srgbClr val="0033CC"/>
              </a:solidFill>
              <a:latin typeface="ＤＦＧ平成丸ゴシック体W4" pitchFamily="50" charset="-128"/>
              <a:ea typeface="ＤＦＧ平成丸ゴシック体W4" pitchFamily="50" charset="-128"/>
            </a:endParaRPr>
          </a:p>
          <a:p>
            <a:pPr fontAlgn="base">
              <a:spcBef>
                <a:spcPts val="600"/>
              </a:spcBef>
            </a:pPr>
            <a:r>
              <a:rPr lang="ja-JP" altLang="en-US" sz="2400" b="0" dirty="0">
                <a:solidFill>
                  <a:srgbClr val="0033CC"/>
                </a:solidFill>
                <a:latin typeface="ＤＦＧ平成丸ゴシック体W4" pitchFamily="50" charset="-128"/>
                <a:ea typeface="ＤＦＧ平成丸ゴシック体W4" pitchFamily="50" charset="-128"/>
              </a:rPr>
              <a:t>　内容が表示されます。</a:t>
            </a:r>
            <a:endParaRPr lang="en-US" altLang="ja-JP" sz="2400" b="0" dirty="0">
              <a:solidFill>
                <a:srgbClr val="0033CC"/>
              </a:solidFill>
              <a:latin typeface="ＤＦＧ平成丸ゴシック体W4" pitchFamily="50" charset="-128"/>
              <a:ea typeface="ＤＦＧ平成丸ゴシック体W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523" y="1130820"/>
            <a:ext cx="4320479" cy="4885522"/>
          </a:xfrm>
          <a:prstGeom prst="rect">
            <a:avLst/>
          </a:prstGeom>
          <a:solidFill>
            <a:schemeClr val="bg1"/>
          </a:solidFill>
          <a:ln>
            <a:noFill/>
          </a:ln>
          <a:effectLst/>
        </p:spPr>
      </p:pic>
      <p:sp>
        <p:nvSpPr>
          <p:cNvPr id="4" name="正方形/長方形 3"/>
          <p:cNvSpPr/>
          <p:nvPr/>
        </p:nvSpPr>
        <p:spPr>
          <a:xfrm>
            <a:off x="4404574" y="3864900"/>
            <a:ext cx="3826336" cy="1860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9" tIns="45684" rIns="91369" bIns="45684" rtlCol="0" anchor="ctr"/>
          <a:lstStyle/>
          <a:p>
            <a:pPr algn="ctr" fontAlgn="base">
              <a:spcBef>
                <a:spcPct val="20000"/>
              </a:spcBef>
            </a:pPr>
            <a:endParaRPr lang="ja-JP" altLang="en-US" sz="2700">
              <a:solidFill>
                <a:srgbClr val="FFFFFF"/>
              </a:solidFill>
            </a:endParaRPr>
          </a:p>
        </p:txBody>
      </p:sp>
      <p:cxnSp>
        <p:nvCxnSpPr>
          <p:cNvPr id="6" name="直線矢印コネクタ 5"/>
          <p:cNvCxnSpPr/>
          <p:nvPr/>
        </p:nvCxnSpPr>
        <p:spPr bwMode="auto">
          <a:xfrm>
            <a:off x="1523482" y="3104006"/>
            <a:ext cx="2881092" cy="2449472"/>
          </a:xfrm>
          <a:prstGeom prst="straightConnector1">
            <a:avLst/>
          </a:prstGeom>
          <a:solidFill>
            <a:srgbClr val="333399"/>
          </a:soli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 name="直線矢印コネクタ 10"/>
          <p:cNvCxnSpPr/>
          <p:nvPr/>
        </p:nvCxnSpPr>
        <p:spPr bwMode="auto">
          <a:xfrm>
            <a:off x="1523482" y="3104009"/>
            <a:ext cx="4345232" cy="1905145"/>
          </a:xfrm>
          <a:prstGeom prst="straightConnector1">
            <a:avLst/>
          </a:prstGeom>
          <a:solidFill>
            <a:srgbClr val="333399"/>
          </a:soli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0"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【P29】</a:t>
            </a:r>
            <a:endParaRPr lang="ja-JP" altLang="en-US" sz="2500" dirty="0">
              <a:solidFill>
                <a:srgbClr val="0033CC"/>
              </a:solidFill>
            </a:endParaRPr>
          </a:p>
        </p:txBody>
      </p:sp>
      <p:sp>
        <p:nvSpPr>
          <p:cNvPr id="12" name="テキスト ボックス 11"/>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13"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44</a:t>
            </a:fld>
            <a:endParaRPr lang="en-US" altLang="ja-JP">
              <a:solidFill>
                <a:srgbClr val="000000"/>
              </a:solidFill>
            </a:endParaRPr>
          </a:p>
        </p:txBody>
      </p:sp>
    </p:spTree>
    <p:extLst>
      <p:ext uri="{BB962C8B-B14F-4D97-AF65-F5344CB8AC3E}">
        <p14:creationId xmlns:p14="http://schemas.microsoft.com/office/powerpoint/2010/main" val="2834814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287515"/>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00" tIns="44201" rIns="88400" bIns="44201" rtlCol="0" anchor="ctr"/>
          <a:lstStyle/>
          <a:p>
            <a:pPr algn="ctr" fontAlgn="base">
              <a:spcBef>
                <a:spcPct val="20000"/>
              </a:spcBef>
            </a:pPr>
            <a:endParaRPr lang="ja-JP" altLang="en-US" sz="2700">
              <a:solidFill>
                <a:srgbClr val="FFFFFF"/>
              </a:solidFill>
            </a:endParaRPr>
          </a:p>
        </p:txBody>
      </p:sp>
      <p:sp>
        <p:nvSpPr>
          <p:cNvPr id="15" name="AutoShape 6"/>
          <p:cNvSpPr>
            <a:spLocks noChangeArrowheads="1"/>
          </p:cNvSpPr>
          <p:nvPr/>
        </p:nvSpPr>
        <p:spPr bwMode="auto">
          <a:xfrm>
            <a:off x="252090" y="1130826"/>
            <a:ext cx="8572328" cy="240100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400" b="0" dirty="0">
                <a:solidFill>
                  <a:srgbClr val="0033CC"/>
                </a:solidFill>
                <a:latin typeface="ＤＦＧ平成丸ゴシック体W4" pitchFamily="50" charset="-128"/>
                <a:ea typeface="ＤＦＧ平成丸ゴシック体W4" pitchFamily="50" charset="-128"/>
              </a:rPr>
              <a:t>○　出願上の不備がある場合の表示内容と登録教科等訂正届</a:t>
            </a:r>
            <a:r>
              <a:rPr lang="en-US" altLang="ja-JP" sz="2400" b="0" dirty="0">
                <a:solidFill>
                  <a:srgbClr val="0033CC"/>
                </a:solidFill>
                <a:latin typeface="ＤＦＧ平成丸ゴシック体W4" pitchFamily="50" charset="-128"/>
                <a:ea typeface="ＤＦＧ平成丸ゴシック体W4" pitchFamily="50" charset="-128"/>
              </a:rPr>
              <a:t/>
            </a:r>
            <a:br>
              <a:rPr lang="en-US" altLang="ja-JP" sz="2400" b="0" dirty="0">
                <a:solidFill>
                  <a:srgbClr val="0033CC"/>
                </a:solidFill>
                <a:latin typeface="ＤＦＧ平成丸ゴシック体W4" pitchFamily="50" charset="-128"/>
                <a:ea typeface="ＤＦＧ平成丸ゴシック体W4" pitchFamily="50" charset="-128"/>
              </a:rPr>
            </a:br>
            <a:r>
              <a:rPr lang="ja-JP" altLang="en-US" sz="2400" b="0" dirty="0">
                <a:solidFill>
                  <a:srgbClr val="0033CC"/>
                </a:solidFill>
                <a:latin typeface="ＤＦＧ平成丸ゴシック体W4" pitchFamily="50" charset="-128"/>
                <a:ea typeface="ＤＦＧ平成丸ゴシック体W4" pitchFamily="50" charset="-128"/>
              </a:rPr>
              <a:t>　の提出がなかった場合の取扱い</a:t>
            </a:r>
          </a:p>
        </p:txBody>
      </p:sp>
      <p:graphicFrame>
        <p:nvGraphicFramePr>
          <p:cNvPr id="11" name="表 10"/>
          <p:cNvGraphicFramePr>
            <a:graphicFrameLocks noGrp="1"/>
          </p:cNvGraphicFramePr>
          <p:nvPr>
            <p:extLst>
              <p:ext uri="{D42A27DB-BD31-4B8C-83A1-F6EECF244321}">
                <p14:modId xmlns:p14="http://schemas.microsoft.com/office/powerpoint/2010/main" val="3170795839"/>
              </p:ext>
            </p:extLst>
          </p:nvPr>
        </p:nvGraphicFramePr>
        <p:xfrm>
          <a:off x="252095" y="2083394"/>
          <a:ext cx="8572329" cy="3130856"/>
        </p:xfrm>
        <a:graphic>
          <a:graphicData uri="http://schemas.openxmlformats.org/drawingml/2006/table">
            <a:tbl>
              <a:tblPr firstRow="1" bandRow="1">
                <a:tableStyleId>{5C22544A-7EE6-4342-B048-85BDC9FD1C3A}</a:tableStyleId>
              </a:tblPr>
              <a:tblGrid>
                <a:gridCol w="5328745"/>
                <a:gridCol w="3243584"/>
              </a:tblGrid>
              <a:tr h="370813">
                <a:tc>
                  <a:txBody>
                    <a:bodyPr/>
                    <a:lstStyle/>
                    <a:p>
                      <a:pPr algn="ctr"/>
                      <a:r>
                        <a:rPr kumimoji="1" lang="ja-JP" altLang="en-US" sz="1700" dirty="0" smtClean="0">
                          <a:solidFill>
                            <a:sysClr val="windowText" lastClr="000000"/>
                          </a:solidFill>
                        </a:rPr>
                        <a:t>不備の表示内容</a:t>
                      </a:r>
                      <a:endParaRPr kumimoji="1" lang="ja-JP" altLang="en-US" sz="17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dirty="0" smtClean="0">
                          <a:solidFill>
                            <a:sysClr val="windowText" lastClr="000000"/>
                          </a:solidFill>
                        </a:rPr>
                        <a:t>訂正がない場合の登録方法</a:t>
                      </a:r>
                      <a:endParaRPr kumimoji="1" lang="ja-JP" altLang="en-US" sz="17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1963">
                <a:tc>
                  <a:txBody>
                    <a:bodyPr/>
                    <a:lstStyle/>
                    <a:p>
                      <a:r>
                        <a:rPr kumimoji="1" lang="ja-JP" altLang="en-US" sz="1700" dirty="0" smtClean="0">
                          <a:solidFill>
                            <a:sysClr val="windowText" lastClr="000000"/>
                          </a:solidFill>
                        </a:rPr>
                        <a:t>ア　旧課程科目を選択しているため登録できません</a:t>
                      </a:r>
                    </a:p>
                    <a:p>
                      <a:pPr>
                        <a:spcBef>
                          <a:spcPts val="300"/>
                        </a:spcBef>
                      </a:pPr>
                      <a:r>
                        <a:rPr kumimoji="1" lang="ja-JP" altLang="en-US" sz="1700" dirty="0" smtClean="0">
                          <a:solidFill>
                            <a:sysClr val="windowText" lastClr="000000"/>
                          </a:solidFill>
                        </a:rPr>
                        <a:t>　　⇒新課程履修者が理科で「旧課程の科目選択方　</a:t>
                      </a:r>
                      <a:r>
                        <a:rPr kumimoji="1" lang="en-US" altLang="ja-JP" sz="1700" dirty="0" smtClean="0">
                          <a:solidFill>
                            <a:sysClr val="windowText" lastClr="000000"/>
                          </a:solidFill>
                        </a:rPr>
                        <a:t/>
                      </a:r>
                      <a:br>
                        <a:rPr kumimoji="1" lang="en-US" altLang="ja-JP" sz="1700" dirty="0" smtClean="0">
                          <a:solidFill>
                            <a:sysClr val="windowText" lastClr="000000"/>
                          </a:solidFill>
                        </a:rPr>
                      </a:br>
                      <a:r>
                        <a:rPr kumimoji="1" lang="ja-JP" altLang="en-US" sz="1700" dirty="0" smtClean="0">
                          <a:solidFill>
                            <a:sysClr val="windowText" lastClr="000000"/>
                          </a:solidFill>
                        </a:rPr>
                        <a:t>　　　</a:t>
                      </a:r>
                      <a:r>
                        <a:rPr kumimoji="1" lang="ja-JP" altLang="en-US" sz="1700" baseline="0" dirty="0" smtClean="0">
                          <a:solidFill>
                            <a:sysClr val="windowText" lastClr="000000"/>
                          </a:solidFill>
                        </a:rPr>
                        <a:t> </a:t>
                      </a:r>
                      <a:r>
                        <a:rPr kumimoji="1" lang="ja-JP" altLang="en-US" sz="1700" dirty="0" smtClean="0">
                          <a:solidFill>
                            <a:sysClr val="windowText" lastClr="000000"/>
                          </a:solidFill>
                        </a:rPr>
                        <a:t>法」を選択した場合に表示されます。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700" kern="1200" dirty="0" smtClean="0">
                          <a:solidFill>
                            <a:schemeClr val="dk1"/>
                          </a:solidFill>
                          <a:effectLst/>
                          <a:latin typeface="+mn-lt"/>
                          <a:ea typeface="+mn-ea"/>
                          <a:cs typeface="+mn-cs"/>
                        </a:rPr>
                        <a:t>理科は「受験しない」で登録します。</a:t>
                      </a:r>
                    </a:p>
                    <a:p>
                      <a:endParaRPr kumimoji="1" lang="ja-JP" altLang="en-US" sz="17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9040">
                <a:tc>
                  <a:txBody>
                    <a:bodyPr/>
                    <a:lstStyle/>
                    <a:p>
                      <a:r>
                        <a:rPr kumimoji="1" lang="ja-JP" altLang="en-US" sz="1700" dirty="0" smtClean="0">
                          <a:solidFill>
                            <a:sysClr val="windowText" lastClr="000000"/>
                          </a:solidFill>
                        </a:rPr>
                        <a:t>イ　検定料が不足しています</a:t>
                      </a:r>
                    </a:p>
                    <a:p>
                      <a:pPr>
                        <a:spcBef>
                          <a:spcPts val="300"/>
                        </a:spcBef>
                      </a:pPr>
                      <a:r>
                        <a:rPr kumimoji="1" lang="ja-JP" altLang="en-US" sz="1700" dirty="0" smtClean="0">
                          <a:solidFill>
                            <a:sysClr val="windowText" lastClr="000000"/>
                          </a:solidFill>
                        </a:rPr>
                        <a:t>　　⇒２教科以下の検定料で登録教科が３教科以上</a:t>
                      </a:r>
                      <a:endParaRPr kumimoji="1" lang="en-US" altLang="ja-JP" sz="1700" dirty="0" smtClean="0">
                        <a:solidFill>
                          <a:sysClr val="windowText" lastClr="000000"/>
                        </a:solidFill>
                      </a:endParaRPr>
                    </a:p>
                    <a:p>
                      <a:r>
                        <a:rPr kumimoji="1" lang="ja-JP" altLang="en-US" sz="1700" dirty="0" smtClean="0">
                          <a:solidFill>
                            <a:sysClr val="windowText" lastClr="000000"/>
                          </a:solidFill>
                        </a:rPr>
                        <a:t>　　　</a:t>
                      </a:r>
                      <a:r>
                        <a:rPr kumimoji="1" lang="ja-JP" altLang="en-US" sz="1700" baseline="0" dirty="0" smtClean="0">
                          <a:solidFill>
                            <a:sysClr val="windowText" lastClr="000000"/>
                          </a:solidFill>
                        </a:rPr>
                        <a:t> </a:t>
                      </a:r>
                      <a:r>
                        <a:rPr kumimoji="1" lang="ja-JP" altLang="en-US" sz="1700" dirty="0" smtClean="0">
                          <a:solidFill>
                            <a:sysClr val="windowText" lastClr="000000"/>
                          </a:solidFill>
                        </a:rPr>
                        <a:t>の場合に表示されます。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ja-JP" sz="1700" kern="1200" dirty="0" smtClean="0">
                          <a:solidFill>
                            <a:schemeClr val="dk1"/>
                          </a:solidFill>
                          <a:effectLst/>
                          <a:latin typeface="+mn-lt"/>
                          <a:ea typeface="+mn-ea"/>
                          <a:cs typeface="+mn-cs"/>
                        </a:rPr>
                        <a:t>志願票の受験教科欄</a:t>
                      </a:r>
                      <a:r>
                        <a:rPr kumimoji="1" lang="ja-JP" altLang="en-US" sz="1700" kern="1200" dirty="0" smtClean="0">
                          <a:solidFill>
                            <a:schemeClr val="dk1"/>
                          </a:solidFill>
                          <a:effectLst/>
                          <a:latin typeface="+mn-lt"/>
                          <a:ea typeface="+mn-ea"/>
                          <a:cs typeface="+mn-cs"/>
                        </a:rPr>
                        <a:t>に「受験する」と記入した教科のうち，</a:t>
                      </a:r>
                      <a:r>
                        <a:rPr kumimoji="1" lang="ja-JP" altLang="ja-JP" sz="1700" kern="1200" dirty="0" smtClean="0">
                          <a:solidFill>
                            <a:schemeClr val="dk1"/>
                          </a:solidFill>
                          <a:effectLst/>
                          <a:latin typeface="+mn-lt"/>
                          <a:ea typeface="+mn-ea"/>
                          <a:cs typeface="+mn-cs"/>
                        </a:rPr>
                        <a:t>上から２教科で登録します。</a:t>
                      </a:r>
                      <a:endParaRPr kumimoji="1" lang="ja-JP" altLang="en-US" sz="17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9040">
                <a:tc>
                  <a:txBody>
                    <a:bodyPr/>
                    <a:lstStyle/>
                    <a:p>
                      <a:r>
                        <a:rPr kumimoji="1" lang="ja-JP" altLang="en-US" sz="1700" dirty="0" smtClean="0">
                          <a:solidFill>
                            <a:sysClr val="windowText" lastClr="000000"/>
                          </a:solidFill>
                        </a:rPr>
                        <a:t>ウ　登録教科数より多く検定料を払い込んでいます</a:t>
                      </a:r>
                    </a:p>
                    <a:p>
                      <a:pPr>
                        <a:spcBef>
                          <a:spcPts val="300"/>
                        </a:spcBef>
                      </a:pPr>
                      <a:r>
                        <a:rPr kumimoji="1" lang="ja-JP" altLang="en-US" sz="1700" dirty="0" smtClean="0">
                          <a:solidFill>
                            <a:sysClr val="windowText" lastClr="000000"/>
                          </a:solidFill>
                        </a:rPr>
                        <a:t>　　⇒３教科以上の検定料で登録教科が２教科以下</a:t>
                      </a:r>
                      <a:r>
                        <a:rPr kumimoji="1" lang="en-US" altLang="ja-JP" sz="1700" dirty="0" smtClean="0">
                          <a:solidFill>
                            <a:sysClr val="windowText" lastClr="000000"/>
                          </a:solidFill>
                        </a:rPr>
                        <a:t/>
                      </a:r>
                      <a:br>
                        <a:rPr kumimoji="1" lang="en-US" altLang="ja-JP" sz="1700" dirty="0" smtClean="0">
                          <a:solidFill>
                            <a:sysClr val="windowText" lastClr="000000"/>
                          </a:solidFill>
                        </a:rPr>
                      </a:br>
                      <a:r>
                        <a:rPr kumimoji="1" lang="ja-JP" altLang="en-US" sz="1700" dirty="0" smtClean="0">
                          <a:solidFill>
                            <a:sysClr val="windowText" lastClr="000000"/>
                          </a:solidFill>
                        </a:rPr>
                        <a:t>　　　 の場合に表示されます。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ja-JP" sz="1700" kern="1200" dirty="0" smtClean="0">
                          <a:solidFill>
                            <a:schemeClr val="dk1"/>
                          </a:solidFill>
                          <a:effectLst/>
                          <a:latin typeface="+mn-lt"/>
                          <a:ea typeface="+mn-ea"/>
                          <a:cs typeface="+mn-cs"/>
                        </a:rPr>
                        <a:t>志願票に記入されたとおり登録します。</a:t>
                      </a:r>
                      <a:endParaRPr kumimoji="1" lang="ja-JP" altLang="en-US" sz="17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【P30】</a:t>
            </a:r>
            <a:endParaRPr lang="ja-JP" altLang="en-US" sz="2500" dirty="0">
              <a:solidFill>
                <a:srgbClr val="0033CC"/>
              </a:solidFill>
            </a:endParaRPr>
          </a:p>
        </p:txBody>
      </p:sp>
      <p:sp>
        <p:nvSpPr>
          <p:cNvPr id="8" name="テキスト ボックス 7"/>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9"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45</a:t>
            </a:fld>
            <a:endParaRPr lang="en-US" altLang="ja-JP">
              <a:solidFill>
                <a:srgbClr val="000000"/>
              </a:solidFill>
            </a:endParaRPr>
          </a:p>
        </p:txBody>
      </p:sp>
    </p:spTree>
    <p:extLst>
      <p:ext uri="{BB962C8B-B14F-4D97-AF65-F5344CB8AC3E}">
        <p14:creationId xmlns:p14="http://schemas.microsoft.com/office/powerpoint/2010/main" val="3825594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831842"/>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00" tIns="44201" rIns="88400" bIns="44201" rtlCol="0" anchor="ctr"/>
          <a:lstStyle/>
          <a:p>
            <a:pPr algn="ctr" fontAlgn="base">
              <a:spcBef>
                <a:spcPct val="20000"/>
              </a:spcBef>
            </a:pPr>
            <a:endParaRPr lang="ja-JP" altLang="en-US" sz="2700">
              <a:solidFill>
                <a:srgbClr val="FFFFFF"/>
              </a:solidFill>
            </a:endParaRPr>
          </a:p>
        </p:txBody>
      </p:sp>
      <p:sp>
        <p:nvSpPr>
          <p:cNvPr id="12" name="AutoShape 6"/>
          <p:cNvSpPr>
            <a:spLocks noChangeArrowheads="1"/>
          </p:cNvSpPr>
          <p:nvPr/>
        </p:nvSpPr>
        <p:spPr bwMode="auto">
          <a:xfrm>
            <a:off x="333093" y="1234537"/>
            <a:ext cx="8491331" cy="125710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400" b="0" dirty="0">
                <a:solidFill>
                  <a:srgbClr val="000000"/>
                </a:solidFill>
                <a:latin typeface="ＭＳ Ｐゴシック"/>
                <a:ea typeface="ＭＳ Ｐゴシック"/>
              </a:rPr>
              <a:t>必ず確認はがき貼り付け欄に「確認はがきの等倍コピー」を貼り付けてください。</a:t>
            </a:r>
            <a:r>
              <a:rPr lang="ja-JP" altLang="en-US" sz="2400" dirty="0">
                <a:solidFill>
                  <a:srgbClr val="FF0000"/>
                </a:solidFill>
              </a:rPr>
              <a:t>訂正する箇所のみ記入してください。</a:t>
            </a:r>
            <a:endParaRPr lang="en-US" altLang="ja-JP" sz="2400" dirty="0">
              <a:solidFill>
                <a:srgbClr val="FF0000"/>
              </a:solidFill>
            </a:endParaRPr>
          </a:p>
          <a:p>
            <a:pPr algn="ctr" fontAlgn="base">
              <a:spcBef>
                <a:spcPts val="600"/>
              </a:spcBef>
            </a:pPr>
            <a:r>
              <a:rPr lang="en-US" altLang="ja-JP" sz="2400" dirty="0">
                <a:solidFill>
                  <a:srgbClr val="FF0000"/>
                </a:solidFill>
              </a:rPr>
              <a:t>11</a:t>
            </a:r>
            <a:r>
              <a:rPr lang="ja-JP" altLang="en-US" sz="2400" dirty="0">
                <a:solidFill>
                  <a:srgbClr val="FF0000"/>
                </a:solidFill>
              </a:rPr>
              <a:t>月</a:t>
            </a:r>
            <a:r>
              <a:rPr lang="en-US" altLang="ja-JP" sz="2400" dirty="0">
                <a:solidFill>
                  <a:srgbClr val="FF0000"/>
                </a:solidFill>
              </a:rPr>
              <a:t>4</a:t>
            </a:r>
            <a:r>
              <a:rPr lang="ja-JP" altLang="en-US" sz="2400" dirty="0">
                <a:solidFill>
                  <a:srgbClr val="FF0000"/>
                </a:solidFill>
              </a:rPr>
              <a:t>日（火）消印有効！</a:t>
            </a:r>
            <a:endParaRPr lang="en-US" altLang="ja-JP" sz="2400" dirty="0">
              <a:solidFill>
                <a:srgbClr val="FF0000"/>
              </a:solidFill>
            </a:endParaRPr>
          </a:p>
        </p:txBody>
      </p:sp>
      <p:sp>
        <p:nvSpPr>
          <p:cNvPr id="9" name="Rectangle 5"/>
          <p:cNvSpPr>
            <a:spLocks noChangeArrowheads="1"/>
          </p:cNvSpPr>
          <p:nvPr/>
        </p:nvSpPr>
        <p:spPr bwMode="auto">
          <a:xfrm>
            <a:off x="1310833" y="621017"/>
            <a:ext cx="3838942" cy="6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8408" tIns="44205" rIns="88408" bIns="44205" anchor="ctr"/>
          <a:lstStyle/>
          <a:p>
            <a:pPr algn="ctr" fontAlgn="base"/>
            <a:r>
              <a:rPr lang="ja-JP" altLang="en-US" sz="3500" dirty="0">
                <a:solidFill>
                  <a:srgbClr val="000000"/>
                </a:solidFill>
                <a:latin typeface="ＭＳ Ｐゴシック"/>
                <a:ea typeface="ＭＳ Ｐゴシック"/>
              </a:rPr>
              <a:t>登録教科等訂正届</a:t>
            </a:r>
            <a:endParaRPr lang="en-US" altLang="ja-JP" sz="3500" dirty="0">
              <a:solidFill>
                <a:srgbClr val="000000"/>
              </a:solidFill>
              <a:latin typeface="ＭＳ Ｐゴシック"/>
              <a:ea typeface="ＭＳ Ｐゴシック"/>
            </a:endParaRPr>
          </a:p>
        </p:txBody>
      </p:sp>
      <p:pic>
        <p:nvPicPr>
          <p:cNvPr id="6299" name="Picture 155"/>
          <p:cNvPicPr>
            <a:picLocks noChangeAspect="1" noChangeArrowheads="1"/>
          </p:cNvPicPr>
          <p:nvPr/>
        </p:nvPicPr>
        <p:blipFill rotWithShape="1">
          <a:blip r:embed="rId3">
            <a:extLst>
              <a:ext uri="{28A0092B-C50C-407E-A947-70E740481C1C}">
                <a14:useLocalDpi xmlns:a14="http://schemas.microsoft.com/office/drawing/2010/main" val="0"/>
              </a:ext>
            </a:extLst>
          </a:blip>
          <a:srcRect b="57821"/>
          <a:stretch/>
        </p:blipFill>
        <p:spPr bwMode="auto">
          <a:xfrm>
            <a:off x="1465013" y="2455285"/>
            <a:ext cx="6227491" cy="4024890"/>
          </a:xfrm>
          <a:prstGeom prst="rect">
            <a:avLst/>
          </a:prstGeom>
          <a:solidFill>
            <a:schemeClr val="bg1"/>
          </a:solidFill>
          <a:ln>
            <a:noFill/>
          </a:ln>
          <a:effectLst/>
        </p:spPr>
      </p:pic>
      <p:sp>
        <p:nvSpPr>
          <p:cNvPr id="7"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【P31】</a:t>
            </a:r>
            <a:endParaRPr lang="ja-JP" altLang="en-US" sz="2500" dirty="0">
              <a:solidFill>
                <a:srgbClr val="0033CC"/>
              </a:solidFill>
            </a:endParaRPr>
          </a:p>
        </p:txBody>
      </p:sp>
      <p:sp>
        <p:nvSpPr>
          <p:cNvPr id="8" name="テキスト ボックス 7"/>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1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46</a:t>
            </a:fld>
            <a:endParaRPr lang="en-US" altLang="ja-JP">
              <a:solidFill>
                <a:srgbClr val="000000"/>
              </a:solidFill>
            </a:endParaRPr>
          </a:p>
        </p:txBody>
      </p:sp>
    </p:spTree>
    <p:extLst>
      <p:ext uri="{BB962C8B-B14F-4D97-AF65-F5344CB8AC3E}">
        <p14:creationId xmlns:p14="http://schemas.microsoft.com/office/powerpoint/2010/main" val="713063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2634" y="2831842"/>
            <a:ext cx="2551784" cy="2993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00" tIns="44201" rIns="88400" bIns="44201" rtlCol="0" anchor="ctr"/>
          <a:lstStyle/>
          <a:p>
            <a:pPr algn="ctr" fontAlgn="base">
              <a:spcBef>
                <a:spcPct val="20000"/>
              </a:spcBef>
            </a:pPr>
            <a:endParaRPr lang="ja-JP" altLang="en-US" sz="2700">
              <a:solidFill>
                <a:srgbClr val="FFFFFF"/>
              </a:solidFill>
            </a:endParaRPr>
          </a:p>
        </p:txBody>
      </p:sp>
      <p:sp>
        <p:nvSpPr>
          <p:cNvPr id="12" name="AutoShape 6"/>
          <p:cNvSpPr>
            <a:spLocks noChangeArrowheads="1"/>
          </p:cNvSpPr>
          <p:nvPr/>
        </p:nvSpPr>
        <p:spPr bwMode="auto">
          <a:xfrm>
            <a:off x="176707" y="1811232"/>
            <a:ext cx="8647712" cy="387833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400" b="0" dirty="0">
                <a:solidFill>
                  <a:srgbClr val="000000"/>
                </a:solidFill>
                <a:latin typeface="ＭＳ Ｐゴシック"/>
                <a:ea typeface="ＭＳ Ｐゴシック"/>
              </a:rPr>
              <a:t>　受験教科数が，</a:t>
            </a:r>
            <a:endParaRPr lang="en-US" altLang="ja-JP" sz="2400" b="0" dirty="0">
              <a:solidFill>
                <a:srgbClr val="000000"/>
              </a:solidFill>
              <a:latin typeface="ＭＳ Ｐゴシック"/>
              <a:ea typeface="ＭＳ Ｐゴシック"/>
            </a:endParaRPr>
          </a:p>
          <a:p>
            <a:pPr algn="ctr" fontAlgn="base">
              <a:spcBef>
                <a:spcPts val="600"/>
              </a:spcBef>
            </a:pPr>
            <a:r>
              <a:rPr lang="ja-JP" altLang="en-US" sz="2400" b="0" dirty="0">
                <a:solidFill>
                  <a:srgbClr val="000000"/>
                </a:solidFill>
                <a:latin typeface="ＭＳ Ｐゴシック"/>
                <a:ea typeface="ＭＳ Ｐゴシック"/>
              </a:rPr>
              <a:t>「</a:t>
            </a:r>
            <a:r>
              <a:rPr lang="en-US" altLang="ja-JP" sz="2400" b="0" dirty="0">
                <a:solidFill>
                  <a:srgbClr val="000000"/>
                </a:solidFill>
                <a:latin typeface="ＭＳ Ｐゴシック"/>
                <a:ea typeface="ＭＳ Ｐゴシック"/>
              </a:rPr>
              <a:t>2</a:t>
            </a:r>
            <a:r>
              <a:rPr lang="ja-JP" altLang="en-US" sz="2400" b="0" dirty="0">
                <a:solidFill>
                  <a:srgbClr val="000000"/>
                </a:solidFill>
                <a:latin typeface="ＭＳ Ｐゴシック"/>
                <a:ea typeface="ＭＳ Ｐゴシック"/>
              </a:rPr>
              <a:t>教科以下　→　</a:t>
            </a:r>
            <a:r>
              <a:rPr lang="en-US" altLang="ja-JP" sz="2400" b="0" dirty="0">
                <a:solidFill>
                  <a:srgbClr val="000000"/>
                </a:solidFill>
                <a:latin typeface="ＭＳ Ｐゴシック"/>
                <a:ea typeface="ＭＳ Ｐゴシック"/>
              </a:rPr>
              <a:t>3</a:t>
            </a:r>
            <a:r>
              <a:rPr lang="ja-JP" altLang="en-US" sz="2400" b="0" dirty="0">
                <a:solidFill>
                  <a:srgbClr val="000000"/>
                </a:solidFill>
                <a:latin typeface="ＭＳ Ｐゴシック"/>
                <a:ea typeface="ＭＳ Ｐゴシック"/>
              </a:rPr>
              <a:t>教科以上」</a:t>
            </a:r>
            <a:endParaRPr lang="en-US" altLang="ja-JP" sz="2400" b="0" dirty="0">
              <a:solidFill>
                <a:srgbClr val="000000"/>
              </a:solidFill>
              <a:latin typeface="ＭＳ Ｐゴシック"/>
              <a:ea typeface="ＭＳ Ｐゴシック"/>
            </a:endParaRPr>
          </a:p>
          <a:p>
            <a:pPr algn="ctr" fontAlgn="base">
              <a:spcBef>
                <a:spcPts val="600"/>
              </a:spcBef>
            </a:pPr>
            <a:r>
              <a:rPr lang="ja-JP" altLang="en-US" sz="2400" b="0" dirty="0">
                <a:solidFill>
                  <a:srgbClr val="000000"/>
                </a:solidFill>
                <a:latin typeface="ＭＳ Ｐゴシック"/>
                <a:ea typeface="ＭＳ Ｐゴシック"/>
              </a:rPr>
              <a:t>「</a:t>
            </a:r>
            <a:r>
              <a:rPr lang="en-US" altLang="ja-JP" sz="2400" b="0" dirty="0">
                <a:solidFill>
                  <a:srgbClr val="000000"/>
                </a:solidFill>
                <a:latin typeface="ＭＳ Ｐゴシック"/>
                <a:ea typeface="ＭＳ Ｐゴシック"/>
              </a:rPr>
              <a:t>3</a:t>
            </a:r>
            <a:r>
              <a:rPr lang="ja-JP" altLang="en-US" sz="2400" b="0" dirty="0">
                <a:solidFill>
                  <a:srgbClr val="000000"/>
                </a:solidFill>
                <a:latin typeface="ＭＳ Ｐゴシック"/>
                <a:ea typeface="ＭＳ Ｐゴシック"/>
              </a:rPr>
              <a:t>教科以上　→　</a:t>
            </a:r>
            <a:r>
              <a:rPr lang="en-US" altLang="ja-JP" sz="2400" b="0" dirty="0">
                <a:solidFill>
                  <a:srgbClr val="000000"/>
                </a:solidFill>
                <a:latin typeface="ＭＳ Ｐゴシック"/>
                <a:ea typeface="ＭＳ Ｐゴシック"/>
              </a:rPr>
              <a:t>2</a:t>
            </a:r>
            <a:r>
              <a:rPr lang="ja-JP" altLang="en-US" sz="2400" b="0" dirty="0">
                <a:solidFill>
                  <a:srgbClr val="000000"/>
                </a:solidFill>
                <a:latin typeface="ＭＳ Ｐゴシック"/>
                <a:ea typeface="ＭＳ Ｐゴシック"/>
              </a:rPr>
              <a:t>教科以下」</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に変更となる場合は，</a:t>
            </a:r>
            <a:r>
              <a:rPr lang="ja-JP" altLang="en-US" sz="2400" b="0" dirty="0">
                <a:solidFill>
                  <a:srgbClr val="FF0000"/>
                </a:solidFill>
                <a:latin typeface="ＭＳ Ｐゴシック"/>
                <a:ea typeface="ＭＳ Ｐゴシック"/>
              </a:rPr>
              <a:t>再度，変更後の検定料を払い込む必要</a:t>
            </a:r>
            <a:r>
              <a:rPr lang="ja-JP" altLang="en-US" sz="2400" b="0" dirty="0">
                <a:solidFill>
                  <a:srgbClr val="000000"/>
                </a:solidFill>
                <a:latin typeface="ＭＳ Ｐゴシック"/>
                <a:ea typeface="ＭＳ Ｐゴシック"/>
              </a:rPr>
              <a:t>があります。</a:t>
            </a:r>
            <a:endParaRPr lang="en-US" altLang="ja-JP" sz="2400" b="0" dirty="0">
              <a:solidFill>
                <a:srgbClr val="000000"/>
              </a:solidFill>
              <a:latin typeface="ＭＳ Ｐゴシック"/>
              <a:ea typeface="ＭＳ Ｐゴシック"/>
            </a:endParaRPr>
          </a:p>
          <a:p>
            <a:pPr fontAlgn="base">
              <a:spcBef>
                <a:spcPts val="600"/>
              </a:spcBef>
            </a:pPr>
            <a:endParaRPr lang="en-US" altLang="ja-JP" sz="2400" b="0" dirty="0">
              <a:solidFill>
                <a:srgbClr val="000000"/>
              </a:solidFill>
              <a:latin typeface="ＭＳ Ｐゴシック"/>
              <a:ea typeface="ＭＳ Ｐゴシック"/>
            </a:endParaRPr>
          </a:p>
          <a:p>
            <a:pPr algn="ctr" fontAlgn="base">
              <a:spcBef>
                <a:spcPts val="600"/>
              </a:spcBef>
            </a:pPr>
            <a:r>
              <a:rPr lang="ja-JP" altLang="en-US" sz="2400" u="sng" dirty="0">
                <a:solidFill>
                  <a:srgbClr val="FF0000"/>
                </a:solidFill>
                <a:latin typeface="ＭＳ Ｐゴシック"/>
                <a:ea typeface="ＭＳ Ｐゴシック"/>
              </a:rPr>
              <a:t>すでに払込済の検定料は返還請求することができます。</a:t>
            </a:r>
            <a:endParaRPr lang="en-US" altLang="ja-JP" sz="2400" u="sng" dirty="0">
              <a:solidFill>
                <a:srgbClr val="FF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大学入試センターのホームページから「検定料等返還請求書」をダウンロードして登録教科等訂正届とともに送付してください。</a:t>
            </a:r>
            <a:endParaRPr lang="en-US" altLang="ja-JP" sz="2400" b="0" dirty="0">
              <a:solidFill>
                <a:srgbClr val="000000"/>
              </a:solidFill>
              <a:latin typeface="ＭＳ Ｐゴシック"/>
              <a:ea typeface="ＭＳ Ｐゴシック"/>
            </a:endParaRPr>
          </a:p>
        </p:txBody>
      </p:sp>
      <p:sp>
        <p:nvSpPr>
          <p:cNvPr id="9" name="Rectangle 5"/>
          <p:cNvSpPr>
            <a:spLocks noChangeArrowheads="1"/>
          </p:cNvSpPr>
          <p:nvPr/>
        </p:nvSpPr>
        <p:spPr bwMode="auto">
          <a:xfrm>
            <a:off x="208333" y="1047021"/>
            <a:ext cx="8647712" cy="6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8408" tIns="44205" rIns="88408" bIns="44205" anchor="ctr"/>
          <a:lstStyle/>
          <a:p>
            <a:pPr algn="ctr" fontAlgn="base"/>
            <a:r>
              <a:rPr lang="ja-JP" altLang="en-US" sz="3500" dirty="0">
                <a:solidFill>
                  <a:srgbClr val="000000"/>
                </a:solidFill>
                <a:latin typeface="ＭＳ Ｐゴシック"/>
                <a:ea typeface="ＭＳ Ｐゴシック"/>
              </a:rPr>
              <a:t>登録教科の訂正により検定料が変わる場合</a:t>
            </a:r>
            <a:endParaRPr lang="en-US" altLang="ja-JP" sz="3500" dirty="0">
              <a:solidFill>
                <a:srgbClr val="000000"/>
              </a:solidFill>
              <a:latin typeface="ＭＳ Ｐゴシック"/>
              <a:ea typeface="ＭＳ Ｐゴシック"/>
            </a:endParaRPr>
          </a:p>
        </p:txBody>
      </p:sp>
      <p:sp>
        <p:nvSpPr>
          <p:cNvPr id="6" name="テキスト ボックス 5"/>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7"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【P27</a:t>
            </a:r>
            <a:r>
              <a:rPr lang="ja-JP" altLang="en-US" sz="2500" dirty="0">
                <a:solidFill>
                  <a:srgbClr val="000000"/>
                </a:solidFill>
              </a:rPr>
              <a:t>・</a:t>
            </a:r>
            <a:r>
              <a:rPr lang="en-US" altLang="ja-JP" sz="2500" dirty="0">
                <a:solidFill>
                  <a:srgbClr val="000000"/>
                </a:solidFill>
              </a:rPr>
              <a:t>31】</a:t>
            </a:r>
            <a:endParaRPr lang="ja-JP" altLang="en-US" sz="2500" dirty="0">
              <a:solidFill>
                <a:srgbClr val="0033CC"/>
              </a:solidFill>
            </a:endParaRPr>
          </a:p>
        </p:txBody>
      </p:sp>
      <p:sp>
        <p:nvSpPr>
          <p:cNvPr id="8"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47</a:t>
            </a:fld>
            <a:endParaRPr lang="en-US" altLang="ja-JP">
              <a:solidFill>
                <a:srgbClr val="000000"/>
              </a:solidFill>
            </a:endParaRPr>
          </a:p>
        </p:txBody>
      </p:sp>
    </p:spTree>
    <p:extLst>
      <p:ext uri="{BB962C8B-B14F-4D97-AF65-F5344CB8AC3E}">
        <p14:creationId xmlns:p14="http://schemas.microsoft.com/office/powerpoint/2010/main" val="1388436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46906" y="586516"/>
            <a:ext cx="8719840" cy="74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b"/>
          <a:lstStyle/>
          <a:p>
            <a:pPr algn="ctr" fontAlgn="base"/>
            <a:r>
              <a:rPr lang="ja-JP" altLang="en-US" sz="3700" dirty="0">
                <a:solidFill>
                  <a:srgbClr val="000000"/>
                </a:solidFill>
                <a:latin typeface="ＭＳ Ｐゴシック"/>
                <a:ea typeface="ＭＳ Ｐゴシック"/>
              </a:rPr>
              <a:t>受験票の確認ポイント</a:t>
            </a:r>
          </a:p>
        </p:txBody>
      </p:sp>
      <p:sp>
        <p:nvSpPr>
          <p:cNvPr id="11" name="AutoShape 6"/>
          <p:cNvSpPr>
            <a:spLocks noChangeArrowheads="1"/>
          </p:cNvSpPr>
          <p:nvPr/>
        </p:nvSpPr>
        <p:spPr bwMode="auto">
          <a:xfrm>
            <a:off x="190893" y="1331726"/>
            <a:ext cx="8577512" cy="76403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100" b="0" dirty="0">
                <a:solidFill>
                  <a:srgbClr val="000000"/>
                </a:solidFill>
                <a:latin typeface="ＭＳ Ｐゴシック"/>
                <a:ea typeface="ＭＳ Ｐゴシック"/>
              </a:rPr>
              <a:t>　訂正届を提出した場合は，手元のコピーと照らし合わせて訂正した内容のとおり記載されているか確認してください。</a:t>
            </a:r>
            <a:endParaRPr lang="en-US" altLang="ja-JP" sz="2100" b="0" dirty="0">
              <a:solidFill>
                <a:srgbClr val="000000"/>
              </a:solidFill>
              <a:latin typeface="ＭＳ Ｐゴシック"/>
              <a:ea typeface="ＭＳ Ｐゴシック"/>
            </a:endParaRPr>
          </a:p>
        </p:txBody>
      </p:sp>
      <p:sp>
        <p:nvSpPr>
          <p:cNvPr id="17" name="Rectangle 37"/>
          <p:cNvSpPr>
            <a:spLocks noChangeArrowheads="1"/>
          </p:cNvSpPr>
          <p:nvPr/>
        </p:nvSpPr>
        <p:spPr bwMode="auto">
          <a:xfrm>
            <a:off x="190893" y="2322819"/>
            <a:ext cx="2766864"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300" dirty="0">
                <a:solidFill>
                  <a:srgbClr val="000000"/>
                </a:solidFill>
              </a:rPr>
              <a:t>試験場に関わる部分</a:t>
            </a:r>
          </a:p>
        </p:txBody>
      </p:sp>
      <p:sp>
        <p:nvSpPr>
          <p:cNvPr id="19" name="Rectangle 37"/>
          <p:cNvSpPr>
            <a:spLocks noChangeArrowheads="1"/>
          </p:cNvSpPr>
          <p:nvPr/>
        </p:nvSpPr>
        <p:spPr bwMode="auto">
          <a:xfrm>
            <a:off x="3793170" y="2331761"/>
            <a:ext cx="3683038" cy="39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lIns="88408" tIns="44205" rIns="88408" bIns="44205" anchor="t"/>
          <a:lstStyle/>
          <a:p>
            <a:pPr marL="331535" indent="-331535" fontAlgn="base">
              <a:spcBef>
                <a:spcPct val="20000"/>
              </a:spcBef>
            </a:pPr>
            <a:r>
              <a:rPr lang="ja-JP" altLang="en-US" sz="2300" dirty="0">
                <a:solidFill>
                  <a:srgbClr val="0033CC"/>
                </a:solidFill>
              </a:rPr>
              <a:t>登録教科等に関わる部分</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 y="2924477"/>
            <a:ext cx="8970823" cy="3095158"/>
          </a:xfrm>
          <a:prstGeom prst="rect">
            <a:avLst/>
          </a:prstGeom>
          <a:solidFill>
            <a:schemeClr val="bg1"/>
          </a:solidFill>
          <a:ln>
            <a:noFill/>
          </a:ln>
          <a:effectLst/>
        </p:spPr>
      </p:pic>
      <p:sp>
        <p:nvSpPr>
          <p:cNvPr id="13" name="Rectangle 5"/>
          <p:cNvSpPr>
            <a:spLocks noChangeArrowheads="1"/>
          </p:cNvSpPr>
          <p:nvPr/>
        </p:nvSpPr>
        <p:spPr bwMode="auto">
          <a:xfrm>
            <a:off x="142213" y="3302436"/>
            <a:ext cx="3933059" cy="422150"/>
          </a:xfrm>
          <a:prstGeom prst="rect">
            <a:avLst/>
          </a:prstGeom>
          <a:noFill/>
          <a:ln w="38100"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15" name="Line 40"/>
          <p:cNvSpPr>
            <a:spLocks noChangeShapeType="1"/>
          </p:cNvSpPr>
          <p:nvPr/>
        </p:nvSpPr>
        <p:spPr bwMode="auto">
          <a:xfrm rot="5400000">
            <a:off x="1294008" y="3011141"/>
            <a:ext cx="560634" cy="0"/>
          </a:xfrm>
          <a:prstGeom prst="line">
            <a:avLst/>
          </a:prstGeom>
          <a:noFill/>
          <a:ln w="76200">
            <a:solidFill>
              <a:srgbClr val="33CC33"/>
            </a:solidFill>
            <a:round/>
            <a:headEnd/>
            <a:tailEnd type="triangle" w="med" len="med"/>
          </a:ln>
          <a:extLst>
            <a:ext uri="{909E8E84-426E-40DD-AFC4-6F175D3DCCD1}">
              <a14:hiddenFill xmlns:a14="http://schemas.microsoft.com/office/drawing/2010/main">
                <a:noFill/>
              </a14:hiddenFill>
            </a:ext>
          </a:extLst>
        </p:spPr>
        <p:txBody>
          <a:bodyPr lIns="88408" tIns="44205" rIns="88408" bIns="44205"/>
          <a:lstStyle/>
          <a:p>
            <a:pPr fontAlgn="base">
              <a:spcBef>
                <a:spcPct val="20000"/>
              </a:spcBef>
            </a:pPr>
            <a:endParaRPr lang="ja-JP" altLang="en-US" sz="2700">
              <a:solidFill>
                <a:srgbClr val="000000"/>
              </a:solidFill>
            </a:endParaRPr>
          </a:p>
        </p:txBody>
      </p:sp>
      <p:sp>
        <p:nvSpPr>
          <p:cNvPr id="12" name="Rectangle 5"/>
          <p:cNvSpPr>
            <a:spLocks noChangeArrowheads="1"/>
          </p:cNvSpPr>
          <p:nvPr/>
        </p:nvSpPr>
        <p:spPr bwMode="auto">
          <a:xfrm>
            <a:off x="4526951" y="3706579"/>
            <a:ext cx="2685919" cy="1753152"/>
          </a:xfrm>
          <a:prstGeom prst="rect">
            <a:avLst/>
          </a:prstGeom>
          <a:noFill/>
          <a:ln w="38100"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20" name="Line 40"/>
          <p:cNvSpPr>
            <a:spLocks noChangeShapeType="1"/>
          </p:cNvSpPr>
          <p:nvPr/>
        </p:nvSpPr>
        <p:spPr bwMode="auto">
          <a:xfrm rot="5400000" flipV="1">
            <a:off x="4141202" y="3227702"/>
            <a:ext cx="993755" cy="0"/>
          </a:xfrm>
          <a:prstGeom prst="line">
            <a:avLst/>
          </a:prstGeom>
          <a:noFill/>
          <a:ln w="76200">
            <a:solidFill>
              <a:srgbClr val="33CC33"/>
            </a:solidFill>
            <a:round/>
            <a:headEnd/>
            <a:tailEnd type="triangle" w="med" len="med"/>
          </a:ln>
          <a:extLst>
            <a:ext uri="{909E8E84-426E-40DD-AFC4-6F175D3DCCD1}">
              <a14:hiddenFill xmlns:a14="http://schemas.microsoft.com/office/drawing/2010/main">
                <a:noFill/>
              </a14:hiddenFill>
            </a:ext>
          </a:extLst>
        </p:spPr>
        <p:txBody>
          <a:bodyPr lIns="88408" tIns="44205" rIns="88408" bIns="44205"/>
          <a:lstStyle/>
          <a:p>
            <a:pPr fontAlgn="base">
              <a:spcBef>
                <a:spcPct val="20000"/>
              </a:spcBef>
            </a:pPr>
            <a:endParaRPr lang="ja-JP" altLang="en-US" sz="2700">
              <a:solidFill>
                <a:srgbClr val="000000"/>
              </a:solidFill>
            </a:endParaRPr>
          </a:p>
        </p:txBody>
      </p:sp>
      <p:sp>
        <p:nvSpPr>
          <p:cNvPr id="14" name="テキスト ボックス 13"/>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16"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【P32</a:t>
            </a:r>
            <a:r>
              <a:rPr lang="ja-JP" altLang="en-US" sz="2500" dirty="0">
                <a:solidFill>
                  <a:srgbClr val="000000"/>
                </a:solidFill>
              </a:rPr>
              <a:t>・</a:t>
            </a:r>
            <a:r>
              <a:rPr lang="en-US" altLang="ja-JP" sz="2500" dirty="0">
                <a:solidFill>
                  <a:srgbClr val="000000"/>
                </a:solidFill>
              </a:rPr>
              <a:t>33】</a:t>
            </a:r>
            <a:endParaRPr lang="ja-JP" altLang="en-US" sz="2500" dirty="0">
              <a:solidFill>
                <a:srgbClr val="0033CC"/>
              </a:solidFill>
            </a:endParaRPr>
          </a:p>
        </p:txBody>
      </p:sp>
      <p:sp>
        <p:nvSpPr>
          <p:cNvPr id="18"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48</a:t>
            </a:fld>
            <a:endParaRPr lang="en-US" altLang="ja-JP">
              <a:solidFill>
                <a:srgbClr val="000000"/>
              </a:solidFill>
            </a:endParaRPr>
          </a:p>
        </p:txBody>
      </p:sp>
    </p:spTree>
    <p:extLst>
      <p:ext uri="{BB962C8B-B14F-4D97-AF65-F5344CB8AC3E}">
        <p14:creationId xmlns:p14="http://schemas.microsoft.com/office/powerpoint/2010/main" val="2104135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59432" y="1811229"/>
            <a:ext cx="8394104" cy="3946372"/>
          </a:xfrm>
          <a:noFill/>
        </p:spPr>
        <p:txBody>
          <a:bodyPr/>
          <a:lstStyle/>
          <a:p>
            <a:pPr marL="0" indent="0" eaLnBrk="1" hangingPunct="1">
              <a:spcAft>
                <a:spcPts val="0"/>
              </a:spcAft>
              <a:buNone/>
            </a:pPr>
            <a:r>
              <a:rPr lang="ja-JP" altLang="en-US" sz="2100" dirty="0"/>
              <a:t>　同じ高等学校等の卒業見込者は同じ試験場に指定するよう考慮しますが，次のスライドに示すような円滑に試験を実施する観点から，それぞれの試験場における試験室の収容人数によっては以下のような場合があります。</a:t>
            </a:r>
            <a:endParaRPr lang="en-US" altLang="ja-JP" sz="2100" dirty="0"/>
          </a:p>
          <a:p>
            <a:pPr eaLnBrk="1" hangingPunct="1">
              <a:spcBef>
                <a:spcPts val="1736"/>
              </a:spcBef>
              <a:buNone/>
            </a:pPr>
            <a:r>
              <a:rPr lang="ja-JP" altLang="en-US" sz="2100" dirty="0"/>
              <a:t>　①　「地理歴史，公民」及び「理科②」の試験時間に受験する科目数の</a:t>
            </a:r>
            <a:endParaRPr lang="en-US" altLang="ja-JP" sz="2100" dirty="0"/>
          </a:p>
          <a:p>
            <a:pPr eaLnBrk="1" hangingPunct="1">
              <a:spcAft>
                <a:spcPts val="579"/>
              </a:spcAft>
              <a:buNone/>
            </a:pPr>
            <a:r>
              <a:rPr lang="ja-JP" altLang="en-US" sz="2100" dirty="0"/>
              <a:t>　　 組合せによっては別々の試験場に指定される場合があります。</a:t>
            </a:r>
          </a:p>
          <a:p>
            <a:pPr eaLnBrk="1" hangingPunct="1">
              <a:spcAft>
                <a:spcPts val="579"/>
              </a:spcAft>
              <a:buNone/>
            </a:pPr>
            <a:r>
              <a:rPr lang="ja-JP" altLang="en-US" sz="2100" dirty="0"/>
              <a:t>　②　男子と女子がそれぞれ別の試験場に指定される場合があります。</a:t>
            </a:r>
          </a:p>
          <a:p>
            <a:pPr eaLnBrk="1" hangingPunct="1">
              <a:buNone/>
            </a:pPr>
            <a:r>
              <a:rPr lang="ja-JP" altLang="en-US" sz="2100" dirty="0"/>
              <a:t>　③　重度の障害等で受験上の配慮を申請した志願者については，同　</a:t>
            </a:r>
            <a:endParaRPr lang="en-US" altLang="ja-JP" sz="2100" dirty="0"/>
          </a:p>
          <a:p>
            <a:pPr eaLnBrk="1" hangingPunct="1">
              <a:spcAft>
                <a:spcPts val="579"/>
              </a:spcAft>
              <a:buNone/>
            </a:pPr>
            <a:r>
              <a:rPr lang="ja-JP" altLang="en-US" sz="2100" dirty="0"/>
              <a:t>　　 </a:t>
            </a:r>
            <a:r>
              <a:rPr lang="ja-JP" altLang="en-US" sz="2100" dirty="0" err="1"/>
              <a:t>じ</a:t>
            </a:r>
            <a:r>
              <a:rPr lang="ja-JP" altLang="en-US" sz="2100" dirty="0"/>
              <a:t>学校の志願者とは別の試験場に指定される場合があります。</a:t>
            </a:r>
          </a:p>
          <a:p>
            <a:pPr eaLnBrk="1" hangingPunct="1">
              <a:buNone/>
            </a:pPr>
            <a:endParaRPr lang="en-US" altLang="ja-JP" sz="2100" dirty="0"/>
          </a:p>
        </p:txBody>
      </p:sp>
      <p:sp>
        <p:nvSpPr>
          <p:cNvPr id="8" name="Rectangle 5"/>
          <p:cNvSpPr>
            <a:spLocks noChangeArrowheads="1"/>
          </p:cNvSpPr>
          <p:nvPr/>
        </p:nvSpPr>
        <p:spPr bwMode="auto">
          <a:xfrm>
            <a:off x="359438" y="1062779"/>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３　試験場の指定</a:t>
            </a:r>
          </a:p>
        </p:txBody>
      </p:sp>
      <p:sp>
        <p:nvSpPr>
          <p:cNvPr id="5" name="テキスト ボックス 4"/>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6"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【P34】</a:t>
            </a:r>
            <a:endParaRPr lang="ja-JP" altLang="en-US" sz="2500" dirty="0">
              <a:solidFill>
                <a:srgbClr val="0033CC"/>
              </a:solidFill>
            </a:endParaRPr>
          </a:p>
        </p:txBody>
      </p:sp>
      <p:sp>
        <p:nvSpPr>
          <p:cNvPr id="7"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49</a:t>
            </a:fld>
            <a:endParaRPr lang="en-US" altLang="ja-JP">
              <a:solidFill>
                <a:srgbClr val="000000"/>
              </a:solidFill>
            </a:endParaRPr>
          </a:p>
        </p:txBody>
      </p:sp>
    </p:spTree>
    <p:extLst>
      <p:ext uri="{BB962C8B-B14F-4D97-AF65-F5344CB8AC3E}">
        <p14:creationId xmlns:p14="http://schemas.microsoft.com/office/powerpoint/2010/main" val="28528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73243772"/>
              </p:ext>
            </p:extLst>
          </p:nvPr>
        </p:nvGraphicFramePr>
        <p:xfrm>
          <a:off x="351607" y="1335041"/>
          <a:ext cx="7868170" cy="4081611"/>
        </p:xfrm>
        <a:graphic>
          <a:graphicData uri="http://schemas.openxmlformats.org/drawingml/2006/table">
            <a:tbl>
              <a:tblPr firstRow="1" bandRow="1">
                <a:tableStyleId>{21E4AEA4-8DFA-4A89-87EB-49C32662AFE0}</a:tableStyleId>
              </a:tblPr>
              <a:tblGrid>
                <a:gridCol w="1134151"/>
                <a:gridCol w="1205035"/>
                <a:gridCol w="5528984"/>
              </a:tblGrid>
              <a:tr h="350263">
                <a:tc>
                  <a:txBody>
                    <a:bodyPr/>
                    <a:lstStyle/>
                    <a:p>
                      <a:pPr algn="ctr"/>
                      <a:r>
                        <a:rPr kumimoji="1" lang="ja-JP" altLang="en-US" sz="1700" dirty="0" smtClean="0"/>
                        <a:t>教科</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700" dirty="0" smtClean="0"/>
                        <a:t>グループ</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700" dirty="0" smtClean="0"/>
                        <a:t>出題科目</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r>
              <a:tr h="350263">
                <a:tc>
                  <a:txBody>
                    <a:bodyPr/>
                    <a:lstStyle/>
                    <a:p>
                      <a:r>
                        <a:rPr kumimoji="1" lang="ja-JP" altLang="en-US" sz="1700" dirty="0" smtClean="0"/>
                        <a:t>国語</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700" dirty="0" smtClean="0"/>
                        <a:t>「国語」</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604780">
                <a:tc>
                  <a:txBody>
                    <a:bodyPr/>
                    <a:lstStyle/>
                    <a:p>
                      <a:r>
                        <a:rPr kumimoji="1" lang="ja-JP" altLang="en-US" sz="1700" dirty="0" smtClean="0"/>
                        <a:t>地理歴史</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r>
                        <a:rPr kumimoji="1" lang="ja-JP" altLang="en-US" sz="1700" dirty="0" smtClean="0"/>
                        <a:t>「世界史Ａ」，「世界史Ｂ」，「日本史Ａ」，「日本史Ｂ」，</a:t>
                      </a:r>
                      <a:endParaRPr kumimoji="1" lang="en-US" altLang="ja-JP" sz="1700" dirty="0" smtClean="0"/>
                    </a:p>
                    <a:p>
                      <a:r>
                        <a:rPr kumimoji="1" lang="ja-JP" altLang="en-US" sz="1700" dirty="0" smtClean="0"/>
                        <a:t>「地理Ａ」，「地理Ｂ」</a:t>
                      </a:r>
                      <a:endParaRPr kumimoji="1" lang="en-US" altLang="ja-JP" sz="1700" dirty="0" smtClean="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r>
              <a:tr h="604780">
                <a:tc>
                  <a:txBody>
                    <a:bodyPr/>
                    <a:lstStyle/>
                    <a:p>
                      <a:r>
                        <a:rPr kumimoji="1" lang="ja-JP" altLang="en-US" sz="1700" dirty="0" smtClean="0"/>
                        <a:t>公民</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700" dirty="0" smtClean="0"/>
                        <a:t>「現代社会」，「倫理」，「政治・経済」，</a:t>
                      </a:r>
                      <a:endParaRPr kumimoji="1" lang="en-US" altLang="ja-JP" sz="1700" dirty="0" smtClean="0"/>
                    </a:p>
                    <a:p>
                      <a:r>
                        <a:rPr kumimoji="1" lang="ja-JP" altLang="en-US" sz="1700" dirty="0" smtClean="0"/>
                        <a:t>「倫理，政治・経済」</a:t>
                      </a:r>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345573">
                <a:tc rowSpan="2">
                  <a:txBody>
                    <a:bodyPr/>
                    <a:lstStyle/>
                    <a:p>
                      <a:r>
                        <a:rPr kumimoji="1" lang="ja-JP" altLang="en-US" sz="1700" b="1" dirty="0" smtClean="0">
                          <a:solidFill>
                            <a:srgbClr val="FF0000"/>
                          </a:solidFill>
                        </a:rPr>
                        <a:t>数学</a:t>
                      </a:r>
                      <a:endParaRPr kumimoji="1" lang="ja-JP" altLang="en-US" sz="1700" b="1" dirty="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b="1" dirty="0" smtClean="0">
                          <a:solidFill>
                            <a:srgbClr val="FF0000"/>
                          </a:solidFill>
                        </a:rPr>
                        <a:t>①</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r>
                        <a:rPr kumimoji="1" lang="ja-JP" altLang="en-US" sz="1700" b="1" dirty="0" smtClean="0">
                          <a:solidFill>
                            <a:srgbClr val="FF0000"/>
                          </a:solidFill>
                        </a:rPr>
                        <a:t>「数学</a:t>
                      </a:r>
                      <a:r>
                        <a:rPr kumimoji="1" lang="en-US" altLang="ja-JP" sz="1700" b="1" dirty="0" smtClean="0">
                          <a:solidFill>
                            <a:srgbClr val="FF0000"/>
                          </a:solidFill>
                        </a:rPr>
                        <a:t>Ⅰ</a:t>
                      </a:r>
                      <a:r>
                        <a:rPr kumimoji="1" lang="ja-JP" altLang="en-US" sz="1700" b="1" dirty="0" smtClean="0">
                          <a:solidFill>
                            <a:srgbClr val="FF0000"/>
                          </a:solidFill>
                        </a:rPr>
                        <a:t>」，「数学</a:t>
                      </a:r>
                      <a:r>
                        <a:rPr kumimoji="1" lang="en-US" altLang="ja-JP" sz="1700" b="1" dirty="0" smtClean="0">
                          <a:solidFill>
                            <a:srgbClr val="FF0000"/>
                          </a:solidFill>
                        </a:rPr>
                        <a:t>Ⅰ</a:t>
                      </a:r>
                      <a:r>
                        <a:rPr kumimoji="1" lang="ja-JP" altLang="en-US" sz="1700" b="1" dirty="0" smtClean="0">
                          <a:solidFill>
                            <a:srgbClr val="FF0000"/>
                          </a:solidFill>
                        </a:rPr>
                        <a:t>・数学Ａ」</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20000"/>
                        <a:lumOff val="80000"/>
                      </a:schemeClr>
                    </a:solidFill>
                  </a:tcPr>
                </a:tc>
              </a:tr>
              <a:tr h="60478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smtClean="0">
                          <a:solidFill>
                            <a:srgbClr val="FF0000"/>
                          </a:solidFill>
                        </a:rPr>
                        <a:t>②</a:t>
                      </a:r>
                      <a:endParaRPr kumimoji="1" lang="en-US" altLang="ja-JP" sz="1700" b="1" dirty="0" smtClean="0">
                        <a:solidFill>
                          <a:srgbClr val="FF0000"/>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dirty="0" smtClean="0">
                          <a:solidFill>
                            <a:srgbClr val="FF0000"/>
                          </a:solidFill>
                        </a:rPr>
                        <a:t>「数学</a:t>
                      </a:r>
                      <a:r>
                        <a:rPr kumimoji="1" lang="en-US" altLang="ja-JP" sz="1700" b="1" dirty="0" smtClean="0">
                          <a:solidFill>
                            <a:srgbClr val="FF0000"/>
                          </a:solidFill>
                        </a:rPr>
                        <a:t>Ⅱ</a:t>
                      </a:r>
                      <a:r>
                        <a:rPr kumimoji="1" lang="ja-JP" altLang="en-US" sz="1700" b="1" dirty="0" smtClean="0">
                          <a:solidFill>
                            <a:srgbClr val="FF0000"/>
                          </a:solidFill>
                        </a:rPr>
                        <a:t>」，「数学</a:t>
                      </a:r>
                      <a:r>
                        <a:rPr kumimoji="1" lang="en-US" altLang="ja-JP" sz="1700" b="1" dirty="0" smtClean="0">
                          <a:solidFill>
                            <a:srgbClr val="FF0000"/>
                          </a:solidFill>
                        </a:rPr>
                        <a:t>Ⅱ</a:t>
                      </a:r>
                      <a:r>
                        <a:rPr kumimoji="1" lang="ja-JP" altLang="en-US" sz="1700" b="1" dirty="0" smtClean="0">
                          <a:solidFill>
                            <a:srgbClr val="FF0000"/>
                          </a:solidFill>
                        </a:rPr>
                        <a:t>・数学Ｂ」</a:t>
                      </a:r>
                      <a:r>
                        <a:rPr kumimoji="1" lang="ja-JP" altLang="en-US" sz="1700" dirty="0" smtClean="0">
                          <a:solidFill>
                            <a:srgbClr val="FF0000"/>
                          </a:solidFill>
                        </a:rPr>
                        <a:t>，</a:t>
                      </a:r>
                      <a:endParaRPr kumimoji="1" lang="en-US" altLang="ja-JP" sz="17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smtClean="0">
                          <a:solidFill>
                            <a:schemeClr val="tx1"/>
                          </a:solidFill>
                        </a:rPr>
                        <a:t>「工業数理基礎」，「簿記・会計」，「情報関係基礎」</a:t>
                      </a:r>
                      <a:endParaRPr kumimoji="1" lang="ja-JP" altLang="en-US" sz="1700" dirty="0">
                        <a:solidFill>
                          <a:schemeClr val="tx1"/>
                        </a:solidFill>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r h="345573">
                <a:tc rowSpan="2">
                  <a:txBody>
                    <a:bodyPr/>
                    <a:lstStyle/>
                    <a:p>
                      <a:pPr marL="0" algn="l" defTabSz="914400" rtl="0" eaLnBrk="1" latinLnBrk="0" hangingPunct="1"/>
                      <a:r>
                        <a:rPr kumimoji="1" lang="ja-JP" altLang="en-US" sz="1700" b="1" kern="1200" dirty="0" smtClean="0">
                          <a:solidFill>
                            <a:srgbClr val="FF0000"/>
                          </a:solidFill>
                          <a:latin typeface="+mn-lt"/>
                          <a:ea typeface="+mn-ea"/>
                          <a:cs typeface="+mn-cs"/>
                        </a:rPr>
                        <a:t>理科</a:t>
                      </a:r>
                      <a:endParaRPr kumimoji="1" lang="en-US" altLang="ja-JP" sz="1700" b="1" kern="1200" dirty="0" smtClean="0">
                        <a:solidFill>
                          <a:srgbClr val="FF0000"/>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kumimoji="1" lang="ja-JP" altLang="en-US" sz="1700" b="1" kern="1200" dirty="0" smtClean="0">
                          <a:solidFill>
                            <a:srgbClr val="FF0000"/>
                          </a:solidFill>
                          <a:latin typeface="+mn-lt"/>
                          <a:ea typeface="+mn-ea"/>
                          <a:cs typeface="+mn-cs"/>
                        </a:rPr>
                        <a:t>①</a:t>
                      </a:r>
                      <a:endParaRPr kumimoji="1" lang="ja-JP" altLang="en-US" sz="1700" b="1" kern="1200" dirty="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kumimoji="1" lang="ja-JP" altLang="en-US" sz="1700" b="1" kern="1200" dirty="0" smtClean="0">
                          <a:solidFill>
                            <a:srgbClr val="FF0000"/>
                          </a:solidFill>
                          <a:latin typeface="+mn-lt"/>
                          <a:ea typeface="+mn-ea"/>
                          <a:cs typeface="+mn-cs"/>
                        </a:rPr>
                        <a:t>「物理基礎」，「化学基礎」，「生物基礎」，「地学基礎」</a:t>
                      </a:r>
                      <a:endParaRPr kumimoji="1" lang="en-US" altLang="ja-JP" sz="1700" b="1" kern="1200" dirty="0" smtClean="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chemeClr val="accent1">
                        <a:lumMod val="40000"/>
                        <a:lumOff val="60000"/>
                      </a:schemeClr>
                    </a:solidFill>
                  </a:tcPr>
                </a:tc>
              </a:tr>
              <a:tr h="345573">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1" kern="1200" dirty="0" smtClean="0">
                          <a:solidFill>
                            <a:srgbClr val="FF0000"/>
                          </a:solidFill>
                          <a:latin typeface="+mn-lt"/>
                          <a:ea typeface="+mn-ea"/>
                          <a:cs typeface="+mn-cs"/>
                        </a:rPr>
                        <a:t>②</a:t>
                      </a:r>
                      <a:endParaRPr kumimoji="1" lang="ja-JP" altLang="en-US" sz="1700" b="1" kern="1200" dirty="0">
                        <a:solidFill>
                          <a:srgbClr val="FF0000"/>
                        </a:solidFill>
                        <a:latin typeface="+mn-lt"/>
                        <a:ea typeface="+mn-ea"/>
                        <a:cs typeface="+mn-cs"/>
                      </a:endParaRP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「物理」</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「化学」</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「生物」</a:t>
                      </a:r>
                      <a:r>
                        <a:rPr kumimoji="1" lang="en-US" altLang="zh-CN" sz="1700" b="1" kern="1200" dirty="0" smtClean="0">
                          <a:solidFill>
                            <a:srgbClr val="FF0000"/>
                          </a:solidFill>
                          <a:latin typeface="ＭＳ Ｐゴシック" panose="020B0600070205080204" pitchFamily="50" charset="-128"/>
                          <a:ea typeface="ＭＳ Ｐゴシック" panose="020B0600070205080204" pitchFamily="50" charset="-128"/>
                          <a:cs typeface="+mn-cs"/>
                        </a:rPr>
                        <a:t>, </a:t>
                      </a:r>
                      <a:r>
                        <a:rPr kumimoji="1" lang="zh-CN" altLang="en-US" sz="1700" b="1" kern="1200" dirty="0" smtClean="0">
                          <a:solidFill>
                            <a:srgbClr val="FF0000"/>
                          </a:solidFill>
                          <a:latin typeface="ＭＳ Ｐゴシック" panose="020B0600070205080204" pitchFamily="50" charset="-128"/>
                          <a:ea typeface="ＭＳ Ｐゴシック" panose="020B0600070205080204" pitchFamily="50" charset="-128"/>
                          <a:cs typeface="+mn-cs"/>
                        </a:rPr>
                        <a:t>「地学」</a:t>
                      </a:r>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r h="530026">
                <a:tc>
                  <a:txBody>
                    <a:bodyPr/>
                    <a:lstStyle/>
                    <a:p>
                      <a:r>
                        <a:rPr kumimoji="1" lang="ja-JP" altLang="en-US" sz="1700" dirty="0" smtClean="0"/>
                        <a:t>外国語</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700" dirty="0"/>
                    </a:p>
                  </a:txBody>
                  <a:tcPr marL="90011" marR="90011" marT="43183" marB="431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700" dirty="0" smtClean="0"/>
                        <a:t>「英語」，「ドイツ語」，「フランス語」，「中国語」，「韓国語」</a:t>
                      </a:r>
                      <a:endParaRPr kumimoji="1" lang="ja-JP" altLang="en-US" sz="17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4380" name="テキスト ボックス 3"/>
          <p:cNvSpPr txBox="1">
            <a:spLocks noChangeArrowheads="1"/>
          </p:cNvSpPr>
          <p:nvPr/>
        </p:nvSpPr>
        <p:spPr bwMode="auto">
          <a:xfrm>
            <a:off x="335985" y="5485649"/>
            <a:ext cx="7496249" cy="95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6" tIns="44210" rIns="88416" bIns="44210">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400" dirty="0"/>
              <a:t>（注１）　</a:t>
            </a:r>
            <a:r>
              <a:rPr lang="ja-JP" altLang="en-US" sz="1400" dirty="0">
                <a:solidFill>
                  <a:srgbClr val="FF0000"/>
                </a:solidFill>
              </a:rPr>
              <a:t>赤字</a:t>
            </a:r>
            <a:r>
              <a:rPr lang="ja-JP" altLang="en-US" sz="1400" dirty="0"/>
              <a:t>は新教育課程に対応した出題科目を示す</a:t>
            </a:r>
            <a:endParaRPr lang="en-US" altLang="ja-JP" sz="1400" dirty="0"/>
          </a:p>
          <a:p>
            <a:pPr eaLnBrk="1" hangingPunct="1"/>
            <a:r>
              <a:rPr lang="ja-JP" altLang="en-US" sz="1400" dirty="0"/>
              <a:t>（注２）　理科は，「基礎を付した科目」と「基礎を付していない科目」を別々のグループに配置</a:t>
            </a:r>
            <a:endParaRPr lang="en-US" altLang="ja-JP" sz="1400" dirty="0"/>
          </a:p>
          <a:p>
            <a:pPr eaLnBrk="1" hangingPunct="1"/>
            <a:r>
              <a:rPr lang="ja-JP" altLang="en-US" sz="1400" dirty="0"/>
              <a:t>（注３）　数学及び理科は，各グループにおいて，それぞれ独立した試験時間帯で試験を実施</a:t>
            </a:r>
            <a:endParaRPr lang="en-US" altLang="ja-JP" sz="1400" dirty="0"/>
          </a:p>
          <a:p>
            <a:pPr eaLnBrk="1" hangingPunct="1"/>
            <a:r>
              <a:rPr lang="ja-JP" altLang="en-US" sz="1400" dirty="0"/>
              <a:t>（注４）　英語はリスニングを実施</a:t>
            </a:r>
          </a:p>
        </p:txBody>
      </p:sp>
      <p:sp>
        <p:nvSpPr>
          <p:cNvPr id="9" name="AutoShape 6"/>
          <p:cNvSpPr>
            <a:spLocks noChangeArrowheads="1"/>
          </p:cNvSpPr>
          <p:nvPr/>
        </p:nvSpPr>
        <p:spPr bwMode="auto">
          <a:xfrm>
            <a:off x="357159" y="691155"/>
            <a:ext cx="8286808"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２　出題教科・科目</a:t>
            </a:r>
            <a:endParaRPr lang="en-US" altLang="ja-JP" sz="2400" b="0" dirty="0">
              <a:latin typeface="HGP創英角ｺﾞｼｯｸUB" pitchFamily="50" charset="-128"/>
              <a:ea typeface="HGP創英角ｺﾞｼｯｸUB" pitchFamily="50" charset="-128"/>
            </a:endParaRPr>
          </a:p>
        </p:txBody>
      </p:sp>
      <p:sp>
        <p:nvSpPr>
          <p:cNvPr id="6"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5</a:t>
            </a:fld>
            <a:endParaRPr lang="en-US" altLang="ja-JP" dirty="0"/>
          </a:p>
        </p:txBody>
      </p:sp>
    </p:spTree>
    <p:extLst>
      <p:ext uri="{BB962C8B-B14F-4D97-AF65-F5344CB8AC3E}">
        <p14:creationId xmlns:p14="http://schemas.microsoft.com/office/powerpoint/2010/main" val="2390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3409807" y="1086665"/>
            <a:ext cx="4691162" cy="1080119"/>
          </a:xfrm>
          <a:prstGeom prst="rect">
            <a:avLst/>
          </a:prstGeom>
          <a:noFill/>
          <a:ln w="9525">
            <a:noFill/>
            <a:miter lim="800000"/>
            <a:headEnd/>
            <a:tailEnd/>
          </a:ln>
        </p:spPr>
        <p:txBody>
          <a:bodyPr lIns="82242" tIns="41120" rIns="82242" bIns="41120" anchor="b"/>
          <a:lstStyle/>
          <a:p>
            <a:pPr defTabSz="848746" fontAlgn="base">
              <a:spcBef>
                <a:spcPct val="20000"/>
              </a:spcBef>
            </a:pPr>
            <a:endParaRPr lang="en-US" altLang="ja-JP" sz="2400" dirty="0">
              <a:solidFill>
                <a:srgbClr val="000000"/>
              </a:solidFill>
            </a:endParaRPr>
          </a:p>
        </p:txBody>
      </p:sp>
      <p:sp>
        <p:nvSpPr>
          <p:cNvPr id="3" name="正方形/長方形 2"/>
          <p:cNvSpPr/>
          <p:nvPr/>
        </p:nvSpPr>
        <p:spPr>
          <a:xfrm>
            <a:off x="531128" y="1471026"/>
            <a:ext cx="8471867" cy="729982"/>
          </a:xfrm>
          <a:prstGeom prst="rect">
            <a:avLst/>
          </a:prstGeom>
        </p:spPr>
        <p:txBody>
          <a:bodyPr wrap="square" lIns="91378" tIns="45689" rIns="91378" bIns="45689">
            <a:spAutoFit/>
          </a:bodyPr>
          <a:lstStyle/>
          <a:p>
            <a:pPr fontAlgn="base">
              <a:spcBef>
                <a:spcPct val="20000"/>
              </a:spcBef>
            </a:pPr>
            <a:r>
              <a:rPr lang="ja-JP" altLang="en-US" sz="1900" dirty="0">
                <a:solidFill>
                  <a:srgbClr val="000000"/>
                </a:solidFill>
              </a:rPr>
              <a:t>・　 </a:t>
            </a:r>
            <a:r>
              <a:rPr lang="ja-JP" altLang="en-US" sz="1900" dirty="0">
                <a:solidFill>
                  <a:srgbClr val="FF0000"/>
                </a:solidFill>
              </a:rPr>
              <a:t>理科②</a:t>
            </a:r>
            <a:r>
              <a:rPr lang="ja-JP" altLang="en-US" sz="1900" dirty="0">
                <a:solidFill>
                  <a:srgbClr val="000000"/>
                </a:solidFill>
              </a:rPr>
              <a:t>の新課程科目と旧課程科目の試験問題冊子を別々に作成すること</a:t>
            </a:r>
            <a:endParaRPr lang="en-US" altLang="ja-JP" sz="1900" dirty="0">
              <a:solidFill>
                <a:srgbClr val="000000"/>
              </a:solidFill>
            </a:endParaRPr>
          </a:p>
          <a:p>
            <a:pPr fontAlgn="base">
              <a:spcBef>
                <a:spcPct val="20000"/>
              </a:spcBef>
            </a:pPr>
            <a:r>
              <a:rPr lang="ja-JP" altLang="en-US" sz="1900" dirty="0">
                <a:solidFill>
                  <a:srgbClr val="000000"/>
                </a:solidFill>
              </a:rPr>
              <a:t>　に合わせて，</a:t>
            </a:r>
            <a:r>
              <a:rPr lang="ja-JP" altLang="en-US" sz="1900" dirty="0">
                <a:solidFill>
                  <a:srgbClr val="FF0000"/>
                </a:solidFill>
              </a:rPr>
              <a:t>試験室を別々に設定</a:t>
            </a:r>
            <a:r>
              <a:rPr lang="ja-JP" altLang="en-US" sz="1900" dirty="0">
                <a:solidFill>
                  <a:srgbClr val="000000"/>
                </a:solidFill>
              </a:rPr>
              <a:t>する</a:t>
            </a:r>
            <a:r>
              <a:rPr lang="en-US" altLang="ja-JP" sz="1900" dirty="0">
                <a:solidFill>
                  <a:srgbClr val="000000"/>
                </a:solidFill>
              </a:rPr>
              <a:t>(</a:t>
            </a:r>
            <a:r>
              <a:rPr lang="ja-JP" altLang="en-US" sz="1900" dirty="0">
                <a:solidFill>
                  <a:srgbClr val="000000"/>
                </a:solidFill>
              </a:rPr>
              <a:t>受験上及び実施上のリスク回避</a:t>
            </a:r>
            <a:r>
              <a:rPr lang="en-US" altLang="ja-JP" sz="1900" dirty="0">
                <a:solidFill>
                  <a:srgbClr val="000000"/>
                </a:solidFill>
              </a:rPr>
              <a:t>)</a:t>
            </a:r>
          </a:p>
        </p:txBody>
      </p:sp>
      <p:sp>
        <p:nvSpPr>
          <p:cNvPr id="16" name="テキスト ボックス 3"/>
          <p:cNvSpPr txBox="1">
            <a:spLocks noChangeArrowheads="1"/>
          </p:cNvSpPr>
          <p:nvPr/>
        </p:nvSpPr>
        <p:spPr bwMode="auto">
          <a:xfrm>
            <a:off x="324098" y="1062783"/>
            <a:ext cx="7632848" cy="4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dirty="0" smtClean="0">
                <a:solidFill>
                  <a:srgbClr val="000000"/>
                </a:solidFill>
              </a:rPr>
              <a:t>○ 試験室の分割設定（新課程科目と旧課程科目）</a:t>
            </a:r>
            <a:endParaRPr lang="ja-JP" altLang="en-US" dirty="0">
              <a:solidFill>
                <a:srgbClr val="000000"/>
              </a:solidFill>
            </a:endParaRPr>
          </a:p>
        </p:txBody>
      </p:sp>
      <p:sp>
        <p:nvSpPr>
          <p:cNvPr id="20" name="テキスト ボックス 3"/>
          <p:cNvSpPr txBox="1">
            <a:spLocks noChangeArrowheads="1"/>
          </p:cNvSpPr>
          <p:nvPr/>
        </p:nvSpPr>
        <p:spPr bwMode="auto">
          <a:xfrm>
            <a:off x="324098" y="2395624"/>
            <a:ext cx="7632848" cy="4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dirty="0" smtClean="0">
                <a:solidFill>
                  <a:srgbClr val="000000"/>
                </a:solidFill>
              </a:rPr>
              <a:t>○ 試験場の指定</a:t>
            </a:r>
            <a:endParaRPr lang="ja-JP" altLang="en-US" dirty="0">
              <a:solidFill>
                <a:srgbClr val="000000"/>
              </a:solidFill>
            </a:endParaRPr>
          </a:p>
        </p:txBody>
      </p:sp>
      <p:sp>
        <p:nvSpPr>
          <p:cNvPr id="21" name="テキスト ボックス 3"/>
          <p:cNvSpPr txBox="1">
            <a:spLocks noChangeArrowheads="1"/>
          </p:cNvSpPr>
          <p:nvPr/>
        </p:nvSpPr>
        <p:spPr bwMode="auto">
          <a:xfrm>
            <a:off x="556249" y="2831845"/>
            <a:ext cx="7939052" cy="14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sz="1900" dirty="0">
                <a:solidFill>
                  <a:srgbClr val="000000"/>
                </a:solidFill>
              </a:rPr>
              <a:t>・ 　同一高校の志願者が別々の試験場に指定される場合がある</a:t>
            </a:r>
            <a:endParaRPr lang="en-US" altLang="ja-JP" sz="1900" dirty="0">
              <a:solidFill>
                <a:srgbClr val="000000"/>
              </a:solidFill>
            </a:endParaRPr>
          </a:p>
          <a:p>
            <a:pPr eaLnBrk="1" fontAlgn="base" hangingPunct="1">
              <a:spcBef>
                <a:spcPct val="20000"/>
              </a:spcBef>
            </a:pPr>
            <a:r>
              <a:rPr lang="ja-JP" altLang="en-US" sz="1900" dirty="0">
                <a:solidFill>
                  <a:srgbClr val="000000"/>
                </a:solidFill>
              </a:rPr>
              <a:t>　　ア　　</a:t>
            </a:r>
            <a:r>
              <a:rPr lang="ja-JP" altLang="en-US" sz="1900">
                <a:solidFill>
                  <a:srgbClr val="000000"/>
                </a:solidFill>
              </a:rPr>
              <a:t>「地理歴史，</a:t>
            </a:r>
            <a:r>
              <a:rPr lang="ja-JP" altLang="en-US" sz="1900" dirty="0">
                <a:solidFill>
                  <a:srgbClr val="000000"/>
                </a:solidFill>
              </a:rPr>
              <a:t>公民」と「理科②」の受験科目数の組合せ</a:t>
            </a:r>
            <a:endParaRPr lang="en-US" altLang="ja-JP" sz="1900" dirty="0">
              <a:solidFill>
                <a:srgbClr val="000000"/>
              </a:solidFill>
            </a:endParaRPr>
          </a:p>
          <a:p>
            <a:pPr eaLnBrk="1" fontAlgn="base" hangingPunct="1">
              <a:spcBef>
                <a:spcPct val="20000"/>
              </a:spcBef>
            </a:pPr>
            <a:r>
              <a:rPr lang="ja-JP" altLang="en-US" sz="1900" dirty="0">
                <a:solidFill>
                  <a:srgbClr val="000000"/>
                </a:solidFill>
              </a:rPr>
              <a:t>　　イ　 施設設備の関係上，男子と女子の別</a:t>
            </a:r>
            <a:endParaRPr lang="en-US" altLang="ja-JP" sz="1900" dirty="0">
              <a:solidFill>
                <a:srgbClr val="000000"/>
              </a:solidFill>
            </a:endParaRPr>
          </a:p>
          <a:p>
            <a:pPr eaLnBrk="1" fontAlgn="base" hangingPunct="1">
              <a:spcBef>
                <a:spcPct val="20000"/>
              </a:spcBef>
            </a:pPr>
            <a:r>
              <a:rPr lang="ja-JP" altLang="en-US" sz="1900" dirty="0">
                <a:solidFill>
                  <a:srgbClr val="000000"/>
                </a:solidFill>
              </a:rPr>
              <a:t>　　</a:t>
            </a:r>
            <a:r>
              <a:rPr lang="ja-JP" altLang="en-US" sz="1900" dirty="0">
                <a:solidFill>
                  <a:srgbClr val="FF0000"/>
                </a:solidFill>
              </a:rPr>
              <a:t>ウ　複数の試験場がグループ化された試験場に指定される志願者</a:t>
            </a:r>
            <a:r>
              <a:rPr lang="en-US" altLang="ja-JP" sz="1900" dirty="0">
                <a:solidFill>
                  <a:srgbClr val="FF0000"/>
                </a:solidFill>
              </a:rPr>
              <a:t>(</a:t>
            </a:r>
            <a:r>
              <a:rPr lang="ja-JP" altLang="en-US" sz="1900" dirty="0">
                <a:solidFill>
                  <a:srgbClr val="FF0000"/>
                </a:solidFill>
              </a:rPr>
              <a:t>注</a:t>
            </a:r>
            <a:r>
              <a:rPr lang="en-US" altLang="ja-JP" sz="1900" dirty="0">
                <a:solidFill>
                  <a:srgbClr val="FF0000"/>
                </a:solidFill>
              </a:rPr>
              <a:t>)</a:t>
            </a:r>
            <a:r>
              <a:rPr lang="ja-JP" altLang="en-US" sz="1900" dirty="0">
                <a:solidFill>
                  <a:srgbClr val="000000"/>
                </a:solidFill>
              </a:rPr>
              <a:t>　　</a:t>
            </a:r>
          </a:p>
        </p:txBody>
      </p:sp>
      <p:sp>
        <p:nvSpPr>
          <p:cNvPr id="10" name="角丸四角形 5"/>
          <p:cNvSpPr>
            <a:spLocks noChangeArrowheads="1"/>
          </p:cNvSpPr>
          <p:nvPr/>
        </p:nvSpPr>
        <p:spPr bwMode="auto">
          <a:xfrm>
            <a:off x="603129" y="4328742"/>
            <a:ext cx="8172972" cy="1064150"/>
          </a:xfrm>
          <a:prstGeom prst="roundRect">
            <a:avLst>
              <a:gd name="adj" fmla="val 5537"/>
            </a:avLst>
          </a:prstGeom>
          <a:solidFill>
            <a:schemeClr val="bg1"/>
          </a:solidFill>
          <a:ln w="9525" algn="ctr">
            <a:solidFill>
              <a:schemeClr val="tx1"/>
            </a:solidFill>
            <a:round/>
            <a:headEnd/>
            <a:tailEnd/>
          </a:ln>
        </p:spPr>
        <p:txBody>
          <a:bodyPr wrap="square" lIns="94449" tIns="47225" rIns="94449" bIns="47225">
            <a:spAutoFit/>
          </a:bodyPr>
          <a:lstStyle/>
          <a:p>
            <a:pPr fontAlgn="base">
              <a:spcBef>
                <a:spcPct val="20000"/>
              </a:spcBef>
            </a:pPr>
            <a:r>
              <a:rPr lang="en-US" altLang="ja-JP" sz="1900" dirty="0">
                <a:solidFill>
                  <a:srgbClr val="000000"/>
                </a:solidFill>
              </a:rPr>
              <a:t>(</a:t>
            </a:r>
            <a:r>
              <a:rPr lang="ja-JP" altLang="en-US" sz="1900" dirty="0">
                <a:solidFill>
                  <a:srgbClr val="000000"/>
                </a:solidFill>
              </a:rPr>
              <a:t>注</a:t>
            </a:r>
            <a:r>
              <a:rPr lang="en-US" altLang="ja-JP" sz="1900" dirty="0">
                <a:solidFill>
                  <a:srgbClr val="000000"/>
                </a:solidFill>
              </a:rPr>
              <a:t>)</a:t>
            </a:r>
            <a:r>
              <a:rPr lang="ja-JP" altLang="en-US" sz="1900" dirty="0">
                <a:solidFill>
                  <a:srgbClr val="000000"/>
                </a:solidFill>
              </a:rPr>
              <a:t> 　試験場がグループ化された場合は，新課程科目試験室又は旧課程</a:t>
            </a:r>
            <a:r>
              <a:rPr lang="en-US" altLang="ja-JP" sz="1900" dirty="0">
                <a:solidFill>
                  <a:srgbClr val="000000"/>
                </a:solidFill>
              </a:rPr>
              <a:t/>
            </a:r>
            <a:br>
              <a:rPr lang="en-US" altLang="ja-JP" sz="1900" dirty="0">
                <a:solidFill>
                  <a:srgbClr val="000000"/>
                </a:solidFill>
              </a:rPr>
            </a:br>
            <a:r>
              <a:rPr lang="ja-JP" altLang="en-US" sz="1900" dirty="0">
                <a:solidFill>
                  <a:srgbClr val="000000"/>
                </a:solidFill>
              </a:rPr>
              <a:t>　　　科目試験室のみを設定する試験場や特定の受験パターンのみの試験</a:t>
            </a:r>
            <a:r>
              <a:rPr lang="en-US" altLang="ja-JP" sz="1900" dirty="0">
                <a:solidFill>
                  <a:srgbClr val="000000"/>
                </a:solidFill>
              </a:rPr>
              <a:t/>
            </a:r>
            <a:br>
              <a:rPr lang="en-US" altLang="ja-JP" sz="1900" dirty="0">
                <a:solidFill>
                  <a:srgbClr val="000000"/>
                </a:solidFill>
              </a:rPr>
            </a:br>
            <a:r>
              <a:rPr lang="ja-JP" altLang="en-US" sz="1900" dirty="0">
                <a:solidFill>
                  <a:srgbClr val="000000"/>
                </a:solidFill>
              </a:rPr>
              <a:t>　　　室を設定する試験場になる場合がある。</a:t>
            </a:r>
            <a:r>
              <a:rPr lang="ja-JP" altLang="en-US" sz="2300" dirty="0">
                <a:solidFill>
                  <a:srgbClr val="000000"/>
                </a:solidFill>
              </a:rPr>
              <a:t>　</a:t>
            </a:r>
          </a:p>
        </p:txBody>
      </p:sp>
      <p:sp>
        <p:nvSpPr>
          <p:cNvPr id="1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z="1700">
                <a:solidFill>
                  <a:srgbClr val="000000"/>
                </a:solidFill>
              </a:rPr>
              <a:pPr>
                <a:defRPr/>
              </a:pPr>
              <a:t>50</a:t>
            </a:fld>
            <a:endParaRPr lang="en-US" altLang="ja-JP" sz="1700">
              <a:solidFill>
                <a:srgbClr val="000000"/>
              </a:solidFill>
            </a:endParaRPr>
          </a:p>
        </p:txBody>
      </p:sp>
      <p:sp>
        <p:nvSpPr>
          <p:cNvPr id="11" name="テキスト ボックス 10"/>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Ｃ</a:t>
            </a:r>
          </a:p>
        </p:txBody>
      </p:sp>
      <p:sp>
        <p:nvSpPr>
          <p:cNvPr id="13" name="Rectangle 15"/>
          <p:cNvSpPr>
            <a:spLocks noChangeArrowheads="1"/>
          </p:cNvSpPr>
          <p:nvPr/>
        </p:nvSpPr>
        <p:spPr bwMode="auto">
          <a:xfrm>
            <a:off x="1169074" y="95760"/>
            <a:ext cx="2249548"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出願後</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【P34】</a:t>
            </a:r>
            <a:endParaRPr lang="ja-JP" altLang="en-US" sz="2500" dirty="0">
              <a:solidFill>
                <a:srgbClr val="0033CC"/>
              </a:solidFill>
            </a:endParaRPr>
          </a:p>
        </p:txBody>
      </p:sp>
    </p:spTree>
    <p:extLst>
      <p:ext uri="{BB962C8B-B14F-4D97-AF65-F5344CB8AC3E}">
        <p14:creationId xmlns:p14="http://schemas.microsoft.com/office/powerpoint/2010/main" val="3804160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2"/>
          <p:cNvSpPr>
            <a:spLocks noGrp="1"/>
          </p:cNvSpPr>
          <p:nvPr>
            <p:ph type="sldNum" sz="quarter" idx="12"/>
          </p:nvPr>
        </p:nvSpPr>
        <p:spPr>
          <a:xfrm>
            <a:off x="6942806" y="6102443"/>
            <a:ext cx="1950244" cy="450012"/>
          </a:xfrm>
          <a:noFill/>
        </p:spPr>
        <p:txBody>
          <a:bodyPr/>
          <a:lstStyle>
            <a:lvl1pPr defTabSz="821077" eaLnBrk="0" hangingPunct="0">
              <a:defRPr kumimoji="1" sz="2300">
                <a:solidFill>
                  <a:schemeClr val="tx1"/>
                </a:solidFill>
                <a:latin typeface="Arial" charset="0"/>
                <a:ea typeface="ＭＳ Ｐゴシック" charset="-128"/>
              </a:defRPr>
            </a:lvl1pPr>
            <a:lvl2pPr marL="718249" indent="-276249" defTabSz="821077" eaLnBrk="0" hangingPunct="0">
              <a:defRPr kumimoji="1" sz="2300">
                <a:solidFill>
                  <a:schemeClr val="tx1"/>
                </a:solidFill>
                <a:latin typeface="Arial" charset="0"/>
                <a:ea typeface="ＭＳ Ｐゴシック" charset="-128"/>
              </a:defRPr>
            </a:lvl2pPr>
            <a:lvl3pPr marL="1105001" indent="-221000" defTabSz="821077" eaLnBrk="0" hangingPunct="0">
              <a:defRPr kumimoji="1" sz="2300">
                <a:solidFill>
                  <a:schemeClr val="tx1"/>
                </a:solidFill>
                <a:latin typeface="Arial" charset="0"/>
                <a:ea typeface="ＭＳ Ｐゴシック" charset="-128"/>
              </a:defRPr>
            </a:lvl3pPr>
            <a:lvl4pPr marL="1546997" indent="-221000" defTabSz="821077" eaLnBrk="0" hangingPunct="0">
              <a:defRPr kumimoji="1" sz="2300">
                <a:solidFill>
                  <a:schemeClr val="tx1"/>
                </a:solidFill>
                <a:latin typeface="Arial" charset="0"/>
                <a:ea typeface="ＭＳ Ｐゴシック" charset="-128"/>
              </a:defRPr>
            </a:lvl4pPr>
            <a:lvl5pPr marL="1989001" indent="-221000" defTabSz="821077" eaLnBrk="0" hangingPunct="0">
              <a:defRPr kumimoji="1" sz="2300">
                <a:solidFill>
                  <a:schemeClr val="tx1"/>
                </a:solidFill>
                <a:latin typeface="Arial" charset="0"/>
                <a:ea typeface="ＭＳ Ｐゴシック" charset="-128"/>
              </a:defRPr>
            </a:lvl5pPr>
            <a:lvl6pPr marL="2431000" indent="-221000" defTabSz="821077" eaLnBrk="0" fontAlgn="base" hangingPunct="0">
              <a:spcBef>
                <a:spcPct val="0"/>
              </a:spcBef>
              <a:spcAft>
                <a:spcPct val="0"/>
              </a:spcAft>
              <a:defRPr kumimoji="1" sz="2300">
                <a:solidFill>
                  <a:schemeClr val="tx1"/>
                </a:solidFill>
                <a:latin typeface="Arial" charset="0"/>
                <a:ea typeface="ＭＳ Ｐゴシック" charset="-128"/>
              </a:defRPr>
            </a:lvl6pPr>
            <a:lvl7pPr marL="2873001" indent="-221000" defTabSz="821077" eaLnBrk="0" fontAlgn="base" hangingPunct="0">
              <a:spcBef>
                <a:spcPct val="0"/>
              </a:spcBef>
              <a:spcAft>
                <a:spcPct val="0"/>
              </a:spcAft>
              <a:defRPr kumimoji="1" sz="2300">
                <a:solidFill>
                  <a:schemeClr val="tx1"/>
                </a:solidFill>
                <a:latin typeface="Arial" charset="0"/>
                <a:ea typeface="ＭＳ Ｐゴシック" charset="-128"/>
              </a:defRPr>
            </a:lvl7pPr>
            <a:lvl8pPr marL="3315002" indent="-221000" defTabSz="821077" eaLnBrk="0" fontAlgn="base" hangingPunct="0">
              <a:spcBef>
                <a:spcPct val="0"/>
              </a:spcBef>
              <a:spcAft>
                <a:spcPct val="0"/>
              </a:spcAft>
              <a:defRPr kumimoji="1" sz="2300">
                <a:solidFill>
                  <a:schemeClr val="tx1"/>
                </a:solidFill>
                <a:latin typeface="Arial" charset="0"/>
                <a:ea typeface="ＭＳ Ｐゴシック" charset="-128"/>
              </a:defRPr>
            </a:lvl8pPr>
            <a:lvl9pPr marL="3756999" indent="-221000" defTabSz="821077" eaLnBrk="0" fontAlgn="base" hangingPunct="0">
              <a:spcBef>
                <a:spcPct val="0"/>
              </a:spcBef>
              <a:spcAft>
                <a:spcPct val="0"/>
              </a:spcAft>
              <a:defRPr kumimoji="1" sz="2300">
                <a:solidFill>
                  <a:schemeClr val="tx1"/>
                </a:solidFill>
                <a:latin typeface="Arial" charset="0"/>
                <a:ea typeface="ＭＳ Ｐゴシック" charset="-128"/>
              </a:defRPr>
            </a:lvl9pPr>
          </a:lstStyle>
          <a:p>
            <a:pPr eaLnBrk="1" hangingPunct="1"/>
            <a:fld id="{8BCDE1A4-9ECA-4A16-B8A9-F87CA3A5329E}" type="slidenum">
              <a:rPr kumimoji="0" lang="en-US" altLang="ja-JP" sz="1400">
                <a:solidFill>
                  <a:srgbClr val="000000"/>
                </a:solidFill>
                <a:latin typeface="Verdana" pitchFamily="34" charset="0"/>
              </a:rPr>
              <a:pPr eaLnBrk="1" hangingPunct="1"/>
              <a:t>51</a:t>
            </a:fld>
            <a:endParaRPr kumimoji="0" lang="en-US" altLang="ja-JP" sz="1400" dirty="0">
              <a:solidFill>
                <a:srgbClr val="000000"/>
              </a:solidFill>
              <a:latin typeface="Verdana" pitchFamily="34" charset="0"/>
            </a:endParaRPr>
          </a:p>
        </p:txBody>
      </p:sp>
      <p:sp>
        <p:nvSpPr>
          <p:cNvPr id="9" name="角丸四角形 5"/>
          <p:cNvSpPr>
            <a:spLocks noChangeArrowheads="1"/>
          </p:cNvSpPr>
          <p:nvPr/>
        </p:nvSpPr>
        <p:spPr bwMode="auto">
          <a:xfrm>
            <a:off x="612137" y="1904275"/>
            <a:ext cx="1398843" cy="383240"/>
          </a:xfrm>
          <a:prstGeom prst="roundRect">
            <a:avLst>
              <a:gd name="adj" fmla="val 553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lIns="94449" tIns="47225" rIns="94449" bIns="47225">
            <a:spAutoFit/>
          </a:bodyPr>
          <a:lstStyle/>
          <a:p>
            <a:pPr defTabSz="848746" fontAlgn="base">
              <a:spcBef>
                <a:spcPct val="20000"/>
              </a:spcBef>
            </a:pPr>
            <a:r>
              <a:rPr lang="en-US" altLang="ja-JP" sz="1800" dirty="0">
                <a:solidFill>
                  <a:srgbClr val="000000"/>
                </a:solidFill>
              </a:rPr>
              <a:t>【</a:t>
            </a:r>
            <a:r>
              <a:rPr lang="ja-JP" altLang="en-US" sz="1800" dirty="0">
                <a:solidFill>
                  <a:srgbClr val="000000"/>
                </a:solidFill>
              </a:rPr>
              <a:t> </a:t>
            </a:r>
            <a:r>
              <a:rPr lang="ja-JP" altLang="en-US" sz="1800" dirty="0">
                <a:solidFill>
                  <a:srgbClr val="FF0000"/>
                </a:solidFill>
              </a:rPr>
              <a:t>新課程</a:t>
            </a:r>
            <a:r>
              <a:rPr lang="en-US" altLang="ja-JP" sz="1800" dirty="0">
                <a:solidFill>
                  <a:srgbClr val="000000"/>
                </a:solidFill>
              </a:rPr>
              <a:t>】</a:t>
            </a:r>
          </a:p>
        </p:txBody>
      </p:sp>
      <p:sp>
        <p:nvSpPr>
          <p:cNvPr id="10" name="角丸四角形 5"/>
          <p:cNvSpPr>
            <a:spLocks noChangeArrowheads="1"/>
          </p:cNvSpPr>
          <p:nvPr/>
        </p:nvSpPr>
        <p:spPr bwMode="auto">
          <a:xfrm>
            <a:off x="673080" y="4149630"/>
            <a:ext cx="1398843" cy="383240"/>
          </a:xfrm>
          <a:prstGeom prst="roundRect">
            <a:avLst>
              <a:gd name="adj" fmla="val 553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lIns="94449" tIns="47225" rIns="94449" bIns="47225">
            <a:spAutoFit/>
          </a:bodyPr>
          <a:lstStyle/>
          <a:p>
            <a:pPr defTabSz="848746" fontAlgn="base">
              <a:spcBef>
                <a:spcPct val="20000"/>
              </a:spcBef>
            </a:pPr>
            <a:r>
              <a:rPr lang="en-US" altLang="ja-JP" sz="1800" dirty="0">
                <a:solidFill>
                  <a:srgbClr val="000000"/>
                </a:solidFill>
              </a:rPr>
              <a:t>【</a:t>
            </a:r>
            <a:r>
              <a:rPr lang="ja-JP" altLang="en-US" sz="1800" dirty="0">
                <a:solidFill>
                  <a:srgbClr val="000000"/>
                </a:solidFill>
              </a:rPr>
              <a:t> </a:t>
            </a:r>
            <a:r>
              <a:rPr lang="ja-JP" altLang="en-US" sz="1800" dirty="0">
                <a:solidFill>
                  <a:srgbClr val="0000CC"/>
                </a:solidFill>
              </a:rPr>
              <a:t>旧課程</a:t>
            </a:r>
            <a:r>
              <a:rPr lang="en-US" altLang="ja-JP" sz="1800" dirty="0">
                <a:solidFill>
                  <a:srgbClr val="000000"/>
                </a:solidFill>
              </a:rPr>
              <a:t>】</a:t>
            </a: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536058642"/>
              </p:ext>
            </p:extLst>
          </p:nvPr>
        </p:nvGraphicFramePr>
        <p:xfrm>
          <a:off x="670260" y="2246448"/>
          <a:ext cx="4046333" cy="1878177"/>
        </p:xfrm>
        <a:graphic>
          <a:graphicData uri="http://schemas.openxmlformats.org/presentationml/2006/ole">
            <mc:AlternateContent xmlns:mc="http://schemas.openxmlformats.org/markup-compatibility/2006">
              <mc:Choice xmlns:v="urn:schemas-microsoft-com:vml" Requires="v">
                <p:oleObj spid="_x0000_s3092" name="ワークシート" r:id="rId5" imgW="5124361" imgH="1781105" progId="Excel.Sheet.8">
                  <p:embed/>
                </p:oleObj>
              </mc:Choice>
              <mc:Fallback>
                <p:oleObj name="ワークシート" r:id="rId5" imgW="5124361" imgH="178110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260" y="2246448"/>
                        <a:ext cx="4046333" cy="1878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2490699531"/>
              </p:ext>
            </p:extLst>
          </p:nvPr>
        </p:nvGraphicFramePr>
        <p:xfrm>
          <a:off x="673081" y="4493108"/>
          <a:ext cx="4043512" cy="1876867"/>
        </p:xfrm>
        <a:graphic>
          <a:graphicData uri="http://schemas.openxmlformats.org/presentationml/2006/ole">
            <mc:AlternateContent xmlns:mc="http://schemas.openxmlformats.org/markup-compatibility/2006">
              <mc:Choice xmlns:v="urn:schemas-microsoft-com:vml" Requires="v">
                <p:oleObj spid="_x0000_s3093" name="ワークシート" r:id="rId8" imgW="5124361" imgH="1781105" progId="Excel.Sheet.8">
                  <p:embed/>
                </p:oleObj>
              </mc:Choice>
              <mc:Fallback>
                <p:oleObj name="ワークシート" r:id="rId8" imgW="5124361" imgH="1781105"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081" y="4493108"/>
                        <a:ext cx="4043512" cy="1876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角丸四角形 5"/>
          <p:cNvSpPr>
            <a:spLocks noChangeArrowheads="1"/>
          </p:cNvSpPr>
          <p:nvPr/>
        </p:nvSpPr>
        <p:spPr bwMode="auto">
          <a:xfrm>
            <a:off x="5076626" y="4017998"/>
            <a:ext cx="2755432" cy="525749"/>
          </a:xfrm>
          <a:prstGeom prst="roundRect">
            <a:avLst>
              <a:gd name="adj" fmla="val 5537"/>
            </a:avLst>
          </a:prstGeom>
          <a:noFill/>
          <a:ln w="9525" algn="ctr">
            <a:noFill/>
            <a:round/>
            <a:headEnd/>
            <a:tailEnd/>
          </a:ln>
        </p:spPr>
        <p:txBody>
          <a:bodyPr wrap="square" lIns="94449" tIns="47225" rIns="94449" bIns="47225">
            <a:spAutoFit/>
          </a:bodyPr>
          <a:lstStyle/>
          <a:p>
            <a:pPr defTabSz="848746" fontAlgn="base">
              <a:spcBef>
                <a:spcPct val="20000"/>
              </a:spcBef>
            </a:pPr>
            <a:r>
              <a:rPr lang="ja-JP" altLang="en-US" sz="2700" dirty="0">
                <a:solidFill>
                  <a:srgbClr val="000000"/>
                </a:solidFill>
              </a:rPr>
              <a:t>　計８パターン</a:t>
            </a:r>
          </a:p>
        </p:txBody>
      </p:sp>
      <p:sp>
        <p:nvSpPr>
          <p:cNvPr id="18" name="角丸四角形 5"/>
          <p:cNvSpPr>
            <a:spLocks noChangeArrowheads="1"/>
          </p:cNvSpPr>
          <p:nvPr/>
        </p:nvSpPr>
        <p:spPr bwMode="auto">
          <a:xfrm>
            <a:off x="5286387" y="4532704"/>
            <a:ext cx="3467155" cy="1301679"/>
          </a:xfrm>
          <a:prstGeom prst="roundRect">
            <a:avLst>
              <a:gd name="adj" fmla="val 5537"/>
            </a:avLst>
          </a:prstGeom>
          <a:noFill/>
          <a:ln w="9525" algn="ctr">
            <a:noFill/>
            <a:round/>
            <a:headEnd/>
            <a:tailEnd/>
          </a:ln>
        </p:spPr>
        <p:txBody>
          <a:bodyPr wrap="square" lIns="94449" tIns="47225" rIns="94449" bIns="47225">
            <a:spAutoFit/>
          </a:bodyPr>
          <a:lstStyle/>
          <a:p>
            <a:pPr defTabSz="848746" fontAlgn="base">
              <a:spcBef>
                <a:spcPts val="0"/>
              </a:spcBef>
            </a:pPr>
            <a:r>
              <a:rPr lang="en-US" altLang="ja-JP" sz="1900" dirty="0">
                <a:solidFill>
                  <a:srgbClr val="000000"/>
                </a:solidFill>
              </a:rPr>
              <a:t>※</a:t>
            </a:r>
            <a:r>
              <a:rPr lang="ja-JP" altLang="en-US" sz="1900" dirty="0">
                <a:solidFill>
                  <a:srgbClr val="000000"/>
                </a:solidFill>
              </a:rPr>
              <a:t>　地理歴史，公民又は理科</a:t>
            </a:r>
            <a:endParaRPr lang="en-US" altLang="ja-JP" sz="1900" dirty="0">
              <a:solidFill>
                <a:srgbClr val="000000"/>
              </a:solidFill>
            </a:endParaRPr>
          </a:p>
          <a:p>
            <a:pPr defTabSz="848746" fontAlgn="base">
              <a:spcBef>
                <a:spcPts val="0"/>
              </a:spcBef>
            </a:pPr>
            <a:r>
              <a:rPr lang="ja-JP" altLang="en-US" sz="1900" dirty="0">
                <a:solidFill>
                  <a:srgbClr val="000000"/>
                </a:solidFill>
              </a:rPr>
              <a:t>　において受験科目数が「０」</a:t>
            </a:r>
            <a:endParaRPr lang="en-US" altLang="ja-JP" sz="1900" dirty="0">
              <a:solidFill>
                <a:srgbClr val="000000"/>
              </a:solidFill>
            </a:endParaRPr>
          </a:p>
          <a:p>
            <a:pPr defTabSz="848746" fontAlgn="base">
              <a:spcBef>
                <a:spcPts val="0"/>
              </a:spcBef>
            </a:pPr>
            <a:r>
              <a:rPr lang="ja-JP" altLang="en-US" sz="1900" dirty="0">
                <a:solidFill>
                  <a:srgbClr val="000000"/>
                </a:solidFill>
              </a:rPr>
              <a:t>　の者はいずれかのパターン</a:t>
            </a:r>
            <a:endParaRPr lang="en-US" altLang="ja-JP" sz="1900" dirty="0">
              <a:solidFill>
                <a:srgbClr val="000000"/>
              </a:solidFill>
            </a:endParaRPr>
          </a:p>
          <a:p>
            <a:pPr defTabSz="848746" fontAlgn="base">
              <a:spcBef>
                <a:spcPts val="0"/>
              </a:spcBef>
            </a:pPr>
            <a:r>
              <a:rPr lang="ja-JP" altLang="en-US" sz="1900" dirty="0">
                <a:solidFill>
                  <a:srgbClr val="000000"/>
                </a:solidFill>
              </a:rPr>
              <a:t>　の試験室に割当 </a:t>
            </a:r>
            <a:endParaRPr lang="en-US" altLang="ja-JP" sz="1900" dirty="0">
              <a:solidFill>
                <a:srgbClr val="000000"/>
              </a:solidFill>
            </a:endParaRPr>
          </a:p>
        </p:txBody>
      </p:sp>
      <p:sp>
        <p:nvSpPr>
          <p:cNvPr id="2" name="右中かっこ 1"/>
          <p:cNvSpPr/>
          <p:nvPr/>
        </p:nvSpPr>
        <p:spPr bwMode="auto">
          <a:xfrm>
            <a:off x="4788600" y="2219474"/>
            <a:ext cx="467983" cy="408245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2" name="テキスト ボックス 3"/>
          <p:cNvSpPr txBox="1">
            <a:spLocks noChangeArrowheads="1"/>
          </p:cNvSpPr>
          <p:nvPr/>
        </p:nvSpPr>
        <p:spPr bwMode="auto">
          <a:xfrm>
            <a:off x="482741" y="722578"/>
            <a:ext cx="7632848" cy="4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dirty="0" smtClean="0">
                <a:solidFill>
                  <a:srgbClr val="000000"/>
                </a:solidFill>
              </a:rPr>
              <a:t>○ 試験室の分割設定（新課程科目と旧課程科目）</a:t>
            </a:r>
            <a:endParaRPr lang="ja-JP" altLang="en-US" dirty="0">
              <a:solidFill>
                <a:srgbClr val="000000"/>
              </a:solidFill>
            </a:endParaRPr>
          </a:p>
        </p:txBody>
      </p:sp>
      <p:sp>
        <p:nvSpPr>
          <p:cNvPr id="23" name="正方形/長方形 22"/>
          <p:cNvSpPr/>
          <p:nvPr/>
        </p:nvSpPr>
        <p:spPr>
          <a:xfrm>
            <a:off x="761128" y="1168488"/>
            <a:ext cx="7779758" cy="697992"/>
          </a:xfrm>
          <a:prstGeom prst="rect">
            <a:avLst/>
          </a:prstGeom>
        </p:spPr>
        <p:txBody>
          <a:bodyPr wrap="square" lIns="91378" tIns="45689" rIns="91378" bIns="45689">
            <a:spAutoFit/>
          </a:bodyPr>
          <a:lstStyle/>
          <a:p>
            <a:pPr fontAlgn="base">
              <a:spcBef>
                <a:spcPct val="20000"/>
              </a:spcBef>
            </a:pPr>
            <a:r>
              <a:rPr lang="ja-JP" altLang="en-US" sz="1800" dirty="0">
                <a:solidFill>
                  <a:srgbClr val="000000"/>
                </a:solidFill>
              </a:rPr>
              <a:t>・　 </a:t>
            </a:r>
            <a:r>
              <a:rPr lang="ja-JP" altLang="en-US" sz="1800" dirty="0">
                <a:solidFill>
                  <a:srgbClr val="FF0000"/>
                </a:solidFill>
              </a:rPr>
              <a:t>理科②</a:t>
            </a:r>
            <a:r>
              <a:rPr lang="ja-JP" altLang="en-US" sz="1800" dirty="0">
                <a:solidFill>
                  <a:srgbClr val="000000"/>
                </a:solidFill>
              </a:rPr>
              <a:t>の新課程科目と旧課程科目の試験問題冊子を別々に作成する</a:t>
            </a:r>
            <a:r>
              <a:rPr lang="ja-JP" altLang="en-US" sz="1800" dirty="0" err="1">
                <a:solidFill>
                  <a:srgbClr val="000000"/>
                </a:solidFill>
              </a:rPr>
              <a:t>こ</a:t>
            </a:r>
            <a:endParaRPr lang="en-US" altLang="ja-JP" sz="1800" dirty="0">
              <a:solidFill>
                <a:srgbClr val="000000"/>
              </a:solidFill>
            </a:endParaRPr>
          </a:p>
          <a:p>
            <a:pPr fontAlgn="base">
              <a:spcBef>
                <a:spcPct val="20000"/>
              </a:spcBef>
            </a:pPr>
            <a:r>
              <a:rPr lang="ja-JP" altLang="en-US" sz="1800" dirty="0">
                <a:solidFill>
                  <a:srgbClr val="000000"/>
                </a:solidFill>
              </a:rPr>
              <a:t>　とに合わせて，</a:t>
            </a:r>
            <a:r>
              <a:rPr lang="ja-JP" altLang="en-US" sz="1800" dirty="0">
                <a:solidFill>
                  <a:srgbClr val="FF0000"/>
                </a:solidFill>
              </a:rPr>
              <a:t>試験室を別々に設定</a:t>
            </a:r>
            <a:r>
              <a:rPr lang="ja-JP" altLang="en-US" sz="1800" dirty="0">
                <a:solidFill>
                  <a:srgbClr val="000000"/>
                </a:solidFill>
              </a:rPr>
              <a:t>する</a:t>
            </a:r>
            <a:r>
              <a:rPr lang="en-US" altLang="ja-JP" sz="1800" dirty="0">
                <a:solidFill>
                  <a:srgbClr val="000000"/>
                </a:solidFill>
              </a:rPr>
              <a:t>(</a:t>
            </a:r>
            <a:r>
              <a:rPr lang="ja-JP" altLang="en-US" sz="1800" dirty="0">
                <a:solidFill>
                  <a:srgbClr val="000000"/>
                </a:solidFill>
              </a:rPr>
              <a:t>受験上及び実施上のリスク回避</a:t>
            </a:r>
            <a:r>
              <a:rPr lang="en-US" altLang="ja-JP" sz="1800" dirty="0">
                <a:solidFill>
                  <a:srgbClr val="000000"/>
                </a:solidFill>
              </a:rPr>
              <a:t>)</a:t>
            </a:r>
          </a:p>
        </p:txBody>
      </p:sp>
    </p:spTree>
    <p:extLst>
      <p:ext uri="{BB962C8B-B14F-4D97-AF65-F5344CB8AC3E}">
        <p14:creationId xmlns:p14="http://schemas.microsoft.com/office/powerpoint/2010/main" val="91069757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324100" y="647806"/>
            <a:ext cx="8126945" cy="483021"/>
          </a:xfrm>
          <a:prstGeom prst="rect">
            <a:avLst/>
          </a:prstGeom>
          <a:noFill/>
          <a:ln w="9525">
            <a:noFill/>
            <a:miter lim="800000"/>
            <a:headEnd/>
            <a:tailEnd/>
          </a:ln>
        </p:spPr>
        <p:txBody>
          <a:bodyPr lIns="82242" tIns="41120" rIns="82242" bIns="41120" anchor="b"/>
          <a:lstStyle/>
          <a:p>
            <a:pPr defTabSz="848746" fontAlgn="base">
              <a:spcBef>
                <a:spcPct val="20000"/>
              </a:spcBef>
            </a:pPr>
            <a:r>
              <a:rPr lang="ja-JP" altLang="en-US" sz="2400" dirty="0">
                <a:solidFill>
                  <a:srgbClr val="000000"/>
                </a:solidFill>
                <a:ea typeface="ＭＳ ゴシック" pitchFamily="49" charset="-128"/>
              </a:rPr>
              <a:t> ○ 試験場の「グループ化」</a:t>
            </a:r>
            <a:endParaRPr lang="en-US" altLang="ja-JP" sz="2400" dirty="0">
              <a:solidFill>
                <a:srgbClr val="000000"/>
              </a:solidFill>
            </a:endParaRPr>
          </a:p>
        </p:txBody>
      </p:sp>
      <p:sp>
        <p:nvSpPr>
          <p:cNvPr id="9" name="角丸四角形 5"/>
          <p:cNvSpPr>
            <a:spLocks noChangeArrowheads="1"/>
          </p:cNvSpPr>
          <p:nvPr/>
        </p:nvSpPr>
        <p:spPr bwMode="auto">
          <a:xfrm>
            <a:off x="703187" y="3427848"/>
            <a:ext cx="7735396" cy="763279"/>
          </a:xfrm>
          <a:prstGeom prst="roundRect">
            <a:avLst>
              <a:gd name="adj" fmla="val 5537"/>
            </a:avLst>
          </a:prstGeom>
          <a:solidFill>
            <a:schemeClr val="bg1"/>
          </a:solidFill>
          <a:ln w="9525" algn="ctr">
            <a:solidFill>
              <a:schemeClr val="tx1"/>
            </a:solidFill>
            <a:round/>
            <a:headEnd/>
            <a:tailEnd/>
          </a:ln>
        </p:spPr>
        <p:txBody>
          <a:bodyPr wrap="square" lIns="94449" tIns="47225" rIns="94449" bIns="47225">
            <a:spAutoFit/>
          </a:bodyPr>
          <a:lstStyle/>
          <a:p>
            <a:pPr defTabSz="848746" fontAlgn="base">
              <a:spcBef>
                <a:spcPct val="20000"/>
              </a:spcBef>
            </a:pPr>
            <a:r>
              <a:rPr lang="en-US" altLang="ja-JP" sz="1800" dirty="0">
                <a:solidFill>
                  <a:srgbClr val="000000"/>
                </a:solidFill>
              </a:rPr>
              <a:t>※</a:t>
            </a:r>
            <a:r>
              <a:rPr lang="ja-JP" altLang="en-US" sz="1800" dirty="0">
                <a:solidFill>
                  <a:srgbClr val="000000"/>
                </a:solidFill>
              </a:rPr>
              <a:t>　「グループ化」の導入（どの試験場に適用するか）は，各大学の収容数</a:t>
            </a:r>
            <a:endParaRPr lang="en-US" altLang="ja-JP" sz="1800" dirty="0">
              <a:solidFill>
                <a:srgbClr val="000000"/>
              </a:solidFill>
            </a:endParaRPr>
          </a:p>
          <a:p>
            <a:pPr defTabSz="848746" fontAlgn="base">
              <a:spcBef>
                <a:spcPct val="20000"/>
              </a:spcBef>
            </a:pPr>
            <a:r>
              <a:rPr lang="ja-JP" altLang="en-US" sz="1800" dirty="0">
                <a:solidFill>
                  <a:srgbClr val="000000"/>
                </a:solidFill>
              </a:rPr>
              <a:t>　や受験者の利便性等を踏まえ，各試験地区（都道府県）で判断</a:t>
            </a:r>
            <a:r>
              <a:rPr lang="ja-JP" altLang="en-US" sz="2000" dirty="0">
                <a:solidFill>
                  <a:srgbClr val="000000"/>
                </a:solidFill>
              </a:rPr>
              <a:t>　</a:t>
            </a:r>
          </a:p>
        </p:txBody>
      </p:sp>
      <p:sp>
        <p:nvSpPr>
          <p:cNvPr id="6" name="Rectangle 6"/>
          <p:cNvSpPr>
            <a:spLocks noChangeArrowheads="1"/>
          </p:cNvSpPr>
          <p:nvPr/>
        </p:nvSpPr>
        <p:spPr bwMode="auto">
          <a:xfrm>
            <a:off x="703193" y="1130827"/>
            <a:ext cx="7747857" cy="2176769"/>
          </a:xfrm>
          <a:prstGeom prst="rect">
            <a:avLst/>
          </a:prstGeom>
          <a:solidFill>
            <a:srgbClr val="FFFFCC"/>
          </a:solidFill>
          <a:ln w="9525">
            <a:solidFill>
              <a:srgbClr val="FF0000"/>
            </a:solidFill>
            <a:miter lim="800000"/>
            <a:headEnd/>
            <a:tailEnd/>
          </a:ln>
        </p:spPr>
        <p:txBody>
          <a:bodyPr lIns="82242" tIns="41120" rIns="82242" bIns="41120" anchor="t" anchorCtr="0"/>
          <a:lstStyle/>
          <a:p>
            <a:pPr defTabSz="848746" fontAlgn="base">
              <a:spcBef>
                <a:spcPct val="20000"/>
              </a:spcBef>
            </a:pPr>
            <a:r>
              <a:rPr lang="ja-JP" altLang="en-US" sz="2400" dirty="0">
                <a:solidFill>
                  <a:srgbClr val="FF0000"/>
                </a:solidFill>
                <a:ea typeface="ＭＳ ゴシック" pitchFamily="49" charset="-128"/>
              </a:rPr>
              <a:t> </a:t>
            </a:r>
            <a:r>
              <a:rPr lang="ja-JP" altLang="en-US" sz="1800" dirty="0">
                <a:solidFill>
                  <a:srgbClr val="000000"/>
                </a:solidFill>
                <a:ea typeface="ＭＳ ゴシック" pitchFamily="49" charset="-128"/>
              </a:rPr>
              <a:t>  同じ試験地区内の複数の試験場を</a:t>
            </a:r>
            <a:r>
              <a:rPr lang="ja-JP" altLang="en-US" sz="1800" dirty="0">
                <a:solidFill>
                  <a:srgbClr val="FF0000"/>
                </a:solidFill>
                <a:ea typeface="ＭＳ ゴシック" pitchFamily="49" charset="-128"/>
              </a:rPr>
              <a:t>仮想的に１つの試験場とみなし，試験場の収容数のスケールメリットを活用</a:t>
            </a:r>
            <a:r>
              <a:rPr lang="ja-JP" altLang="en-US" sz="1800" dirty="0">
                <a:solidFill>
                  <a:srgbClr val="000000"/>
                </a:solidFill>
                <a:ea typeface="ＭＳ ゴシック" pitchFamily="49" charset="-128"/>
              </a:rPr>
              <a:t>して志願者を割り当てる</a:t>
            </a:r>
            <a:endParaRPr lang="en-US" altLang="ja-JP" sz="1800" dirty="0">
              <a:solidFill>
                <a:srgbClr val="000000"/>
              </a:solidFill>
              <a:ea typeface="ＭＳ ゴシック" pitchFamily="49" charset="-128"/>
            </a:endParaRPr>
          </a:p>
          <a:p>
            <a:pPr defTabSz="848746" fontAlgn="base">
              <a:spcBef>
                <a:spcPts val="579"/>
              </a:spcBef>
              <a:spcAft>
                <a:spcPts val="579"/>
              </a:spcAft>
            </a:pPr>
            <a:r>
              <a:rPr lang="ja-JP" altLang="en-US" sz="1800" dirty="0">
                <a:solidFill>
                  <a:srgbClr val="FF0000"/>
                </a:solidFill>
                <a:ea typeface="ＭＳ ゴシック" pitchFamily="49" charset="-128"/>
              </a:rPr>
              <a:t>　</a:t>
            </a:r>
            <a:r>
              <a:rPr lang="ja-JP" altLang="en-US" sz="1800" dirty="0">
                <a:solidFill>
                  <a:srgbClr val="000000"/>
                </a:solidFill>
                <a:ea typeface="ＭＳ ゴシック" pitchFamily="49" charset="-128"/>
              </a:rPr>
              <a:t>①　新課程試験室又は旧課程試験室のみの試験場設定が可能</a:t>
            </a:r>
            <a:endParaRPr lang="en-US" altLang="ja-JP" sz="1800" dirty="0">
              <a:solidFill>
                <a:srgbClr val="000000"/>
              </a:solidFill>
              <a:ea typeface="ＭＳ ゴシック" pitchFamily="49" charset="-128"/>
            </a:endParaRPr>
          </a:p>
          <a:p>
            <a:pPr defTabSz="848746" fontAlgn="base">
              <a:spcBef>
                <a:spcPts val="0"/>
              </a:spcBef>
            </a:pPr>
            <a:r>
              <a:rPr lang="ja-JP" altLang="en-US" sz="1800" dirty="0">
                <a:solidFill>
                  <a:srgbClr val="000000"/>
                </a:solidFill>
                <a:ea typeface="ＭＳ ゴシック" pitchFamily="49" charset="-128"/>
              </a:rPr>
              <a:t>　②　志願者の受験パターンごとに</a:t>
            </a:r>
            <a:r>
              <a:rPr lang="en-US" altLang="ja-JP" sz="1800" dirty="0">
                <a:solidFill>
                  <a:srgbClr val="000000"/>
                </a:solidFill>
                <a:ea typeface="ＭＳ ゴシック" pitchFamily="49" charset="-128"/>
              </a:rPr>
              <a:t>1</a:t>
            </a:r>
            <a:r>
              <a:rPr lang="ja-JP" altLang="en-US" sz="1800" dirty="0" err="1">
                <a:solidFill>
                  <a:srgbClr val="000000"/>
                </a:solidFill>
                <a:ea typeface="ＭＳ ゴシック" pitchFamily="49" charset="-128"/>
              </a:rPr>
              <a:t>つの</a:t>
            </a:r>
            <a:r>
              <a:rPr lang="ja-JP" altLang="en-US" sz="1800" dirty="0">
                <a:solidFill>
                  <a:srgbClr val="000000"/>
                </a:solidFill>
                <a:ea typeface="ＭＳ ゴシック" pitchFamily="49" charset="-128"/>
              </a:rPr>
              <a:t>試験場に集約が可能</a:t>
            </a:r>
            <a:endParaRPr lang="en-US" altLang="ja-JP" sz="1800" dirty="0">
              <a:solidFill>
                <a:srgbClr val="000000"/>
              </a:solidFill>
              <a:ea typeface="ＭＳ ゴシック" pitchFamily="49" charset="-128"/>
            </a:endParaRPr>
          </a:p>
          <a:p>
            <a:pPr defTabSz="848746" fontAlgn="base">
              <a:spcBef>
                <a:spcPct val="20000"/>
              </a:spcBef>
            </a:pPr>
            <a:endParaRPr lang="en-US" altLang="ja-JP" sz="1800" dirty="0">
              <a:solidFill>
                <a:srgbClr val="000000"/>
              </a:solidFill>
              <a:ea typeface="ＭＳ ゴシック" pitchFamily="49" charset="-128"/>
            </a:endParaRPr>
          </a:p>
          <a:p>
            <a:pPr defTabSz="848746" fontAlgn="base">
              <a:spcBef>
                <a:spcPts val="964"/>
              </a:spcBef>
            </a:pPr>
            <a:r>
              <a:rPr lang="ja-JP" altLang="en-US" sz="1800" dirty="0">
                <a:solidFill>
                  <a:srgbClr val="000000"/>
                </a:solidFill>
                <a:ea typeface="ＭＳ ゴシック" pitchFamily="49" charset="-128"/>
              </a:rPr>
              <a:t>　　各試験場における複雑化を極力回避し，試験の円滑な実施が可能</a:t>
            </a:r>
            <a:endParaRPr lang="en-US" altLang="ja-JP" sz="1800" dirty="0">
              <a:solidFill>
                <a:srgbClr val="000000"/>
              </a:solidFill>
              <a:ea typeface="ＭＳ ゴシック" pitchFamily="49" charset="-128"/>
            </a:endParaRPr>
          </a:p>
          <a:p>
            <a:pPr defTabSz="848746" fontAlgn="base">
              <a:spcBef>
                <a:spcPct val="20000"/>
              </a:spcBef>
            </a:pPr>
            <a:endParaRPr lang="en-US" altLang="ja-JP" sz="1800" dirty="0">
              <a:solidFill>
                <a:srgbClr val="FF0000"/>
              </a:solidFill>
            </a:endParaRPr>
          </a:p>
        </p:txBody>
      </p:sp>
      <p:sp>
        <p:nvSpPr>
          <p:cNvPr id="7" name="下矢印 6"/>
          <p:cNvSpPr/>
          <p:nvPr/>
        </p:nvSpPr>
        <p:spPr bwMode="auto">
          <a:xfrm>
            <a:off x="3963232" y="2565070"/>
            <a:ext cx="783464" cy="337401"/>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378" tIns="45689" rIns="91378" bIns="45689" numCol="1" rtlCol="0" anchor="t" anchorCtr="0" compatLnSpc="1">
            <a:prstTxWarp prst="textNoShape">
              <a:avLst/>
            </a:prstTxWarp>
            <a:spAutoFit/>
          </a:bodyPr>
          <a:lstStyle/>
          <a:p>
            <a:pPr defTabSz="821775" fontAlgn="base">
              <a:spcBef>
                <a:spcPct val="20000"/>
              </a:spcBef>
            </a:pPr>
            <a:endParaRPr lang="ja-JP" altLang="en-US" sz="2700">
              <a:solidFill>
                <a:srgbClr val="000000"/>
              </a:solidFill>
            </a:endParaRPr>
          </a:p>
        </p:txBody>
      </p:sp>
      <p:sp>
        <p:nvSpPr>
          <p:cNvPr id="11"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z="1700">
                <a:solidFill>
                  <a:srgbClr val="000000"/>
                </a:solidFill>
              </a:rPr>
              <a:pPr>
                <a:defRPr/>
              </a:pPr>
              <a:t>52</a:t>
            </a:fld>
            <a:endParaRPr lang="en-US" altLang="ja-JP" sz="1700">
              <a:solidFill>
                <a:srgbClr val="000000"/>
              </a:solidFill>
            </a:endParaRPr>
          </a:p>
        </p:txBody>
      </p:sp>
      <p:sp>
        <p:nvSpPr>
          <p:cNvPr id="8" name="Rectangle 6"/>
          <p:cNvSpPr>
            <a:spLocks noChangeArrowheads="1"/>
          </p:cNvSpPr>
          <p:nvPr/>
        </p:nvSpPr>
        <p:spPr bwMode="auto">
          <a:xfrm>
            <a:off x="474124" y="4185119"/>
            <a:ext cx="3674836" cy="810028"/>
          </a:xfrm>
          <a:prstGeom prst="rect">
            <a:avLst/>
          </a:prstGeom>
          <a:noFill/>
          <a:ln w="9525">
            <a:noFill/>
            <a:miter lim="800000"/>
            <a:headEnd/>
            <a:tailEnd/>
          </a:ln>
        </p:spPr>
        <p:txBody>
          <a:bodyPr lIns="82242" tIns="41120" rIns="82242" bIns="41120" anchor="b"/>
          <a:lstStyle/>
          <a:p>
            <a:pPr defTabSz="848746" fontAlgn="base">
              <a:spcBef>
                <a:spcPts val="0"/>
              </a:spcBef>
            </a:pPr>
            <a:r>
              <a:rPr lang="ja-JP" altLang="en-US" sz="2100" dirty="0">
                <a:solidFill>
                  <a:srgbClr val="000000"/>
                </a:solidFill>
                <a:ea typeface="ＭＳ ゴシック" pitchFamily="49" charset="-128"/>
              </a:rPr>
              <a:t> ＜参考＞　</a:t>
            </a:r>
            <a:endParaRPr lang="en-US" altLang="ja-JP" sz="2100" dirty="0">
              <a:solidFill>
                <a:srgbClr val="000000"/>
              </a:solidFill>
              <a:ea typeface="ＭＳ ゴシック" pitchFamily="49" charset="-128"/>
            </a:endParaRPr>
          </a:p>
          <a:p>
            <a:pPr defTabSz="848746" fontAlgn="base">
              <a:spcBef>
                <a:spcPts val="0"/>
              </a:spcBef>
            </a:pPr>
            <a:r>
              <a:rPr lang="ja-JP" altLang="en-US" sz="2100" dirty="0">
                <a:solidFill>
                  <a:srgbClr val="000000"/>
                </a:solidFill>
                <a:ea typeface="ＭＳ ゴシック" pitchFamily="49" charset="-128"/>
              </a:rPr>
              <a:t>　 グループ化の例</a:t>
            </a:r>
            <a:endParaRPr lang="en-US" altLang="ja-JP" sz="2100" dirty="0">
              <a:solidFill>
                <a:srgbClr val="000000"/>
              </a:solidFill>
            </a:endParaRPr>
          </a:p>
        </p:txBody>
      </p:sp>
      <p:sp>
        <p:nvSpPr>
          <p:cNvPr id="3" name="円/楕円 2"/>
          <p:cNvSpPr/>
          <p:nvPr/>
        </p:nvSpPr>
        <p:spPr bwMode="auto">
          <a:xfrm>
            <a:off x="814659" y="4941116"/>
            <a:ext cx="7513585" cy="1334943"/>
          </a:xfrm>
          <a:prstGeom prst="ellipse">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 name="テキスト ボックス 1"/>
          <p:cNvSpPr txBox="1"/>
          <p:nvPr/>
        </p:nvSpPr>
        <p:spPr>
          <a:xfrm>
            <a:off x="1310839" y="5416347"/>
            <a:ext cx="1842955" cy="623317"/>
          </a:xfrm>
          <a:prstGeom prst="ellipse">
            <a:avLst/>
          </a:prstGeom>
          <a:solidFill>
            <a:srgbClr val="FFCCFF"/>
          </a:solidFill>
          <a:ln>
            <a:solidFill>
              <a:schemeClr val="tx1"/>
            </a:solidFill>
          </a:ln>
        </p:spPr>
        <p:txBody>
          <a:bodyPr wrap="square" lIns="88408" tIns="44205" rIns="88408" bIns="44205" rtlCol="0">
            <a:spAutoFit/>
          </a:bodyPr>
          <a:lstStyle/>
          <a:p>
            <a:pPr fontAlgn="base">
              <a:spcBef>
                <a:spcPct val="20000"/>
              </a:spcBef>
            </a:pPr>
            <a:r>
              <a:rPr lang="ja-JP" altLang="en-US" sz="2300" dirty="0">
                <a:solidFill>
                  <a:srgbClr val="000000"/>
                </a:solidFill>
              </a:rPr>
              <a:t>Ａ試験場</a:t>
            </a:r>
          </a:p>
        </p:txBody>
      </p:sp>
      <p:sp>
        <p:nvSpPr>
          <p:cNvPr id="12" name="テキスト ボックス 11"/>
          <p:cNvSpPr txBox="1"/>
          <p:nvPr/>
        </p:nvSpPr>
        <p:spPr>
          <a:xfrm>
            <a:off x="3366443" y="5484388"/>
            <a:ext cx="2055603" cy="623317"/>
          </a:xfrm>
          <a:prstGeom prst="ellipse">
            <a:avLst/>
          </a:prstGeom>
          <a:solidFill>
            <a:srgbClr val="99FFCC"/>
          </a:solidFill>
          <a:ln>
            <a:solidFill>
              <a:schemeClr val="tx1"/>
            </a:solidFill>
          </a:ln>
        </p:spPr>
        <p:txBody>
          <a:bodyPr wrap="square" lIns="88408" tIns="44205" rIns="88408" bIns="44205" rtlCol="0">
            <a:spAutoFit/>
          </a:bodyPr>
          <a:lstStyle/>
          <a:p>
            <a:pPr fontAlgn="base">
              <a:spcBef>
                <a:spcPct val="20000"/>
              </a:spcBef>
            </a:pPr>
            <a:r>
              <a:rPr lang="ja-JP" altLang="en-US" sz="2300" dirty="0">
                <a:solidFill>
                  <a:srgbClr val="000000"/>
                </a:solidFill>
              </a:rPr>
              <a:t>Ｂ試験場</a:t>
            </a:r>
          </a:p>
        </p:txBody>
      </p:sp>
      <p:sp>
        <p:nvSpPr>
          <p:cNvPr id="13" name="テキスト ボックス 12"/>
          <p:cNvSpPr txBox="1"/>
          <p:nvPr/>
        </p:nvSpPr>
        <p:spPr>
          <a:xfrm>
            <a:off x="5563811" y="5417402"/>
            <a:ext cx="1984721" cy="623317"/>
          </a:xfrm>
          <a:prstGeom prst="ellipse">
            <a:avLst/>
          </a:prstGeom>
          <a:solidFill>
            <a:srgbClr val="FFFF00"/>
          </a:solidFill>
          <a:ln>
            <a:solidFill>
              <a:schemeClr val="tx1"/>
            </a:solidFill>
          </a:ln>
        </p:spPr>
        <p:txBody>
          <a:bodyPr wrap="square" lIns="88408" tIns="44205" rIns="88408" bIns="44205" rtlCol="0">
            <a:spAutoFit/>
          </a:bodyPr>
          <a:lstStyle/>
          <a:p>
            <a:pPr fontAlgn="base">
              <a:spcBef>
                <a:spcPct val="20000"/>
              </a:spcBef>
            </a:pPr>
            <a:r>
              <a:rPr lang="ja-JP" altLang="en-US" sz="2300" dirty="0">
                <a:solidFill>
                  <a:srgbClr val="000000"/>
                </a:solidFill>
              </a:rPr>
              <a:t>Ｃ試験場</a:t>
            </a:r>
          </a:p>
        </p:txBody>
      </p:sp>
      <p:sp>
        <p:nvSpPr>
          <p:cNvPr id="14" name="テキスト ボックス 13"/>
          <p:cNvSpPr txBox="1"/>
          <p:nvPr/>
        </p:nvSpPr>
        <p:spPr>
          <a:xfrm>
            <a:off x="3094134" y="5032962"/>
            <a:ext cx="3305123" cy="443267"/>
          </a:xfrm>
          <a:prstGeom prst="rect">
            <a:avLst/>
          </a:prstGeom>
          <a:noFill/>
          <a:ln>
            <a:noFill/>
          </a:ln>
        </p:spPr>
        <p:txBody>
          <a:bodyPr wrap="square" lIns="88408" tIns="44205" rIns="88408" bIns="44205" rtlCol="0">
            <a:spAutoFit/>
          </a:bodyPr>
          <a:lstStyle/>
          <a:p>
            <a:pPr fontAlgn="base">
              <a:spcBef>
                <a:spcPct val="20000"/>
              </a:spcBef>
            </a:pPr>
            <a:r>
              <a:rPr lang="ja-JP" altLang="en-US" sz="2300" dirty="0">
                <a:solidFill>
                  <a:srgbClr val="000000"/>
                </a:solidFill>
              </a:rPr>
              <a:t>３試験場をグループ化</a:t>
            </a:r>
          </a:p>
        </p:txBody>
      </p:sp>
      <p:sp>
        <p:nvSpPr>
          <p:cNvPr id="15" name="テキスト ボックス 14"/>
          <p:cNvSpPr txBox="1"/>
          <p:nvPr/>
        </p:nvSpPr>
        <p:spPr>
          <a:xfrm>
            <a:off x="6258613" y="4387630"/>
            <a:ext cx="1687723" cy="456371"/>
          </a:xfrm>
          <a:prstGeom prst="wedgeRoundRectCallout">
            <a:avLst>
              <a:gd name="adj1" fmla="val -57976"/>
              <a:gd name="adj2" fmla="val 142420"/>
              <a:gd name="adj3" fmla="val 16667"/>
            </a:avLst>
          </a:prstGeom>
          <a:noFill/>
          <a:ln w="28575">
            <a:solidFill>
              <a:schemeClr val="tx1"/>
            </a:solidFill>
          </a:ln>
        </p:spPr>
        <p:txBody>
          <a:bodyPr wrap="square" lIns="88408" tIns="44205" rIns="88408" bIns="44205" rtlCol="0">
            <a:spAutoFit/>
          </a:bodyPr>
          <a:lstStyle/>
          <a:p>
            <a:pPr fontAlgn="base">
              <a:spcBef>
                <a:spcPct val="20000"/>
              </a:spcBef>
            </a:pPr>
            <a:r>
              <a:rPr lang="ja-JP" altLang="en-US" sz="2100" dirty="0">
                <a:solidFill>
                  <a:srgbClr val="000000"/>
                </a:solidFill>
              </a:rPr>
              <a:t>仮想試験場</a:t>
            </a:r>
          </a:p>
        </p:txBody>
      </p:sp>
    </p:spTree>
    <p:extLst>
      <p:ext uri="{BB962C8B-B14F-4D97-AF65-F5344CB8AC3E}">
        <p14:creationId xmlns:p14="http://schemas.microsoft.com/office/powerpoint/2010/main" val="2042752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5850731" y="51008"/>
            <a:ext cx="3150394" cy="3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ctr"/>
          <a:lstStyle/>
          <a:p>
            <a:pPr algn="r" fontAlgn="base"/>
            <a:endParaRPr lang="ja-JP" altLang="ja-JP" sz="1900" b="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5C2D72AB-5F61-464D-AA28-BC6FEF3D4548}" type="slidenum">
              <a:rPr lang="en-US" altLang="ja-JP" smtClean="0">
                <a:solidFill>
                  <a:srgbClr val="000000"/>
                </a:solidFill>
              </a:rPr>
              <a:pPr>
                <a:defRPr/>
              </a:pPr>
              <a:t>53</a:t>
            </a:fld>
            <a:endParaRPr lang="en-US" altLang="ja-JP">
              <a:solidFill>
                <a:srgbClr val="000000"/>
              </a:solidFill>
            </a:endParaRPr>
          </a:p>
        </p:txBody>
      </p:sp>
      <p:sp>
        <p:nvSpPr>
          <p:cNvPr id="12" name="Rectangle 5"/>
          <p:cNvSpPr>
            <a:spLocks noChangeArrowheads="1"/>
          </p:cNvSpPr>
          <p:nvPr/>
        </p:nvSpPr>
        <p:spPr bwMode="auto">
          <a:xfrm>
            <a:off x="336086" y="961225"/>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４</a:t>
            </a:r>
            <a:r>
              <a:rPr lang="en-US" altLang="ja-JP" sz="3100" dirty="0">
                <a:solidFill>
                  <a:srgbClr val="000000"/>
                </a:solidFill>
                <a:latin typeface="ＭＳ Ｐゴシック"/>
                <a:ea typeface="ＭＳ Ｐゴシック"/>
              </a:rPr>
              <a:t>  </a:t>
            </a:r>
            <a:r>
              <a:rPr lang="ja-JP" altLang="en-US" sz="3100" dirty="0">
                <a:solidFill>
                  <a:srgbClr val="000000"/>
                </a:solidFill>
                <a:latin typeface="ＭＳ Ｐゴシック"/>
                <a:ea typeface="ＭＳ Ｐゴシック"/>
              </a:rPr>
              <a:t>ＩＣプレーヤーの操作</a:t>
            </a:r>
          </a:p>
        </p:txBody>
      </p:sp>
      <p:sp>
        <p:nvSpPr>
          <p:cNvPr id="14" name="テキスト ボックス 13"/>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Ｄ</a:t>
            </a:r>
          </a:p>
        </p:txBody>
      </p:sp>
      <p:sp>
        <p:nvSpPr>
          <p:cNvPr id="15"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リスニング</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【P43】</a:t>
            </a:r>
            <a:endParaRPr lang="ja-JP" altLang="en-US" sz="2500" dirty="0">
              <a:solidFill>
                <a:srgbClr val="0033CC"/>
              </a:solidFill>
            </a:endParaRPr>
          </a:p>
        </p:txBody>
      </p:sp>
      <p:sp>
        <p:nvSpPr>
          <p:cNvPr id="13" name="AutoShape 6"/>
          <p:cNvSpPr>
            <a:spLocks noChangeArrowheads="1"/>
          </p:cNvSpPr>
          <p:nvPr/>
        </p:nvSpPr>
        <p:spPr bwMode="auto">
          <a:xfrm>
            <a:off x="336079" y="1619780"/>
            <a:ext cx="8417456" cy="113352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ct val="20000"/>
              </a:spcBef>
            </a:pPr>
            <a:r>
              <a:rPr lang="ja-JP" altLang="en-US" sz="2100" dirty="0">
                <a:solidFill>
                  <a:srgbClr val="000000"/>
                </a:solidFill>
              </a:rPr>
              <a:t>（注意点１）　音声メモリーは，</a:t>
            </a:r>
            <a:r>
              <a:rPr lang="ja-JP" altLang="en-US" sz="2100" dirty="0">
                <a:solidFill>
                  <a:srgbClr val="FF0000"/>
                </a:solidFill>
              </a:rPr>
              <a:t>ＩＣプレーヤー上部</a:t>
            </a:r>
            <a:r>
              <a:rPr lang="ja-JP" altLang="en-US" sz="2100" dirty="0">
                <a:solidFill>
                  <a:srgbClr val="000000"/>
                </a:solidFill>
              </a:rPr>
              <a:t>の保護カバーを</a:t>
            </a:r>
            <a:endParaRPr lang="en-US" altLang="ja-JP" sz="2100" dirty="0">
              <a:solidFill>
                <a:srgbClr val="000000"/>
              </a:solidFill>
            </a:endParaRPr>
          </a:p>
          <a:p>
            <a:pPr fontAlgn="base">
              <a:spcBef>
                <a:spcPct val="20000"/>
              </a:spcBef>
            </a:pPr>
            <a:r>
              <a:rPr lang="ja-JP" altLang="en-US" sz="2100" dirty="0">
                <a:solidFill>
                  <a:srgbClr val="000000"/>
                </a:solidFill>
              </a:rPr>
              <a:t>　　　　　　　開けて入れる</a:t>
            </a:r>
            <a:endParaRPr lang="en-US" altLang="ja-JP" sz="2100" dirty="0">
              <a:solidFill>
                <a:srgbClr val="000000"/>
              </a:solidFill>
            </a:endParaRPr>
          </a:p>
          <a:p>
            <a:pPr fontAlgn="base">
              <a:spcBef>
                <a:spcPct val="20000"/>
              </a:spcBef>
            </a:pPr>
            <a:r>
              <a:rPr lang="ja-JP" altLang="en-US" sz="2100" dirty="0">
                <a:solidFill>
                  <a:srgbClr val="000000"/>
                </a:solidFill>
              </a:rPr>
              <a:t>（注意点２）　</a:t>
            </a:r>
            <a:r>
              <a:rPr lang="ja-JP" altLang="en-US" sz="2100" dirty="0">
                <a:solidFill>
                  <a:srgbClr val="FF0000"/>
                </a:solidFill>
              </a:rPr>
              <a:t>保護カバー</a:t>
            </a:r>
            <a:r>
              <a:rPr lang="ja-JP" altLang="en-US" sz="2100" dirty="0">
                <a:solidFill>
                  <a:srgbClr val="000000"/>
                </a:solidFill>
              </a:rPr>
              <a:t>を閉じる際は，カバーの</a:t>
            </a:r>
            <a:r>
              <a:rPr lang="ja-JP" altLang="en-US" sz="2100" dirty="0">
                <a:solidFill>
                  <a:srgbClr val="FF0000"/>
                </a:solidFill>
              </a:rPr>
              <a:t>真ん中</a:t>
            </a:r>
            <a:r>
              <a:rPr lang="ja-JP" altLang="en-US" sz="2100" dirty="0">
                <a:solidFill>
                  <a:srgbClr val="000000"/>
                </a:solidFill>
              </a:rPr>
              <a:t>を押す</a:t>
            </a:r>
          </a:p>
          <a:p>
            <a:pPr fontAlgn="base">
              <a:spcBef>
                <a:spcPts val="600"/>
              </a:spcBef>
            </a:pPr>
            <a:r>
              <a:rPr lang="ja-JP" altLang="en-US" sz="2300" b="0" dirty="0">
                <a:solidFill>
                  <a:srgbClr val="0033CC"/>
                </a:solidFill>
                <a:latin typeface="ＭＳ ゴシック" pitchFamily="49" charset="-128"/>
                <a:ea typeface="ＭＳ ゴシック" pitchFamily="49" charset="-128"/>
              </a:rPr>
              <a:t>　</a:t>
            </a:r>
            <a:endParaRPr lang="en-US" altLang="ja-JP" sz="2300" b="0" dirty="0">
              <a:solidFill>
                <a:srgbClr val="0033CC"/>
              </a:solidFill>
              <a:latin typeface="ＭＳ ゴシック" pitchFamily="49" charset="-128"/>
              <a:ea typeface="ＭＳ ゴシック" pitchFamily="49" charset="-128"/>
            </a:endParaRPr>
          </a:p>
        </p:txBody>
      </p:sp>
      <p:pic>
        <p:nvPicPr>
          <p:cNvPr id="17" name="Picture 2" descr="Z:\仕事用\企画調査係\03 リスニング\05 α社関係資料\30 写真・イラスト\260513【写真】音声機器写真（DNP撮影）\140509_01.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65" t="12883" r="11408" b="16841"/>
          <a:stretch/>
        </p:blipFill>
        <p:spPr bwMode="auto">
          <a:xfrm>
            <a:off x="460239" y="2859641"/>
            <a:ext cx="3554526" cy="3306211"/>
          </a:xfrm>
          <a:prstGeom prst="rect">
            <a:avLst/>
          </a:prstGeom>
          <a:noFill/>
          <a:extLst>
            <a:ext uri="{909E8E84-426E-40DD-AFC4-6F175D3DCCD1}">
              <a14:hiddenFill xmlns:a14="http://schemas.microsoft.com/office/drawing/2010/main">
                <a:solidFill>
                  <a:srgbClr val="FFFFFF"/>
                </a:solidFill>
              </a14:hiddenFill>
            </a:ext>
          </a:extLst>
        </p:spPr>
      </p:pic>
      <p:sp>
        <p:nvSpPr>
          <p:cNvPr id="19" name="円/楕円 18"/>
          <p:cNvSpPr/>
          <p:nvPr/>
        </p:nvSpPr>
        <p:spPr>
          <a:xfrm>
            <a:off x="1169067" y="3716374"/>
            <a:ext cx="1063243" cy="340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ctr"/>
          <a:lstStyle/>
          <a:p>
            <a:pPr algn="ctr" fontAlgn="base">
              <a:spcBef>
                <a:spcPct val="20000"/>
              </a:spcBef>
            </a:pPr>
            <a:endParaRPr lang="ja-JP" altLang="en-US" sz="2700">
              <a:solidFill>
                <a:srgbClr val="FFFFFF"/>
              </a:solidFill>
            </a:endParaRPr>
          </a:p>
        </p:txBody>
      </p:sp>
      <p:cxnSp>
        <p:nvCxnSpPr>
          <p:cNvPr id="20" name="直線矢印コネクタ 19"/>
          <p:cNvCxnSpPr/>
          <p:nvPr/>
        </p:nvCxnSpPr>
        <p:spPr>
          <a:xfrm>
            <a:off x="885542" y="3240094"/>
            <a:ext cx="393391" cy="5231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7758" y="2930061"/>
            <a:ext cx="2250075" cy="378067"/>
          </a:xfrm>
          <a:prstGeom prst="rect">
            <a:avLst/>
          </a:prstGeom>
          <a:noFill/>
        </p:spPr>
        <p:txBody>
          <a:bodyPr wrap="square" lIns="88408" tIns="44205" rIns="88408" bIns="44205" rtlCol="0">
            <a:spAutoFit/>
          </a:bodyPr>
          <a:lstStyle/>
          <a:p>
            <a:pPr fontAlgn="base">
              <a:spcBef>
                <a:spcPct val="20000"/>
              </a:spcBef>
            </a:pPr>
            <a:r>
              <a:rPr lang="ja-JP" altLang="en-US" sz="1900" dirty="0">
                <a:solidFill>
                  <a:srgbClr val="FF0000"/>
                </a:solidFill>
              </a:rPr>
              <a:t>保護カバー　　</a:t>
            </a:r>
          </a:p>
        </p:txBody>
      </p:sp>
      <p:sp>
        <p:nvSpPr>
          <p:cNvPr id="34" name="AutoShape 6"/>
          <p:cNvSpPr>
            <a:spLocks noChangeArrowheads="1"/>
          </p:cNvSpPr>
          <p:nvPr/>
        </p:nvSpPr>
        <p:spPr bwMode="auto">
          <a:xfrm>
            <a:off x="6556172" y="5009151"/>
            <a:ext cx="2551784" cy="85816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1900" dirty="0">
                <a:solidFill>
                  <a:srgbClr val="0033CC"/>
                </a:solidFill>
                <a:latin typeface="ＭＳ ゴシック" pitchFamily="49" charset="-128"/>
                <a:ea typeface="ＭＳ ゴシック" pitchFamily="49" charset="-128"/>
              </a:rPr>
              <a:t>保護カバーは真ん中を押して閉じる</a:t>
            </a:r>
            <a:endParaRPr lang="en-US" altLang="ja-JP" sz="1900" dirty="0">
              <a:solidFill>
                <a:srgbClr val="0033CC"/>
              </a:solidFill>
              <a:latin typeface="ＭＳ ゴシック" pitchFamily="49" charset="-128"/>
              <a:ea typeface="ＭＳ ゴシック" pitchFamily="49" charset="-12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260707"/>
            <a:ext cx="2260584" cy="707665"/>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円/楕円 21"/>
          <p:cNvSpPr/>
          <p:nvPr/>
        </p:nvSpPr>
        <p:spPr>
          <a:xfrm>
            <a:off x="7875758" y="4396783"/>
            <a:ext cx="381603" cy="340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ctr"/>
          <a:lstStyle/>
          <a:p>
            <a:pPr algn="ctr" fontAlgn="base">
              <a:spcBef>
                <a:spcPct val="20000"/>
              </a:spcBef>
            </a:pPr>
            <a:endParaRPr lang="ja-JP" altLang="en-US" sz="2700">
              <a:solidFill>
                <a:srgbClr val="FFFFFF"/>
              </a:solidFill>
            </a:endParaRPr>
          </a:p>
        </p:txBody>
      </p:sp>
      <p:pic>
        <p:nvPicPr>
          <p:cNvPr id="4" name="Picture 3" descr="Z:\仕事用\企画調査係\03 リスニング\05 α社関係資料\30 写真・イラスト\260513【写真】音声機器写真（DNP撮影）\140509_03.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119" t="30012" r="26144" b="15192"/>
          <a:stretch/>
        </p:blipFill>
        <p:spPr bwMode="auto">
          <a:xfrm>
            <a:off x="4132822" y="3528095"/>
            <a:ext cx="2494233" cy="2637751"/>
          </a:xfrm>
          <a:prstGeom prst="rect">
            <a:avLst/>
          </a:prstGeom>
          <a:noFill/>
          <a:extLst>
            <a:ext uri="{909E8E84-426E-40DD-AFC4-6F175D3DCCD1}">
              <a14:hiddenFill xmlns:a14="http://schemas.microsoft.com/office/drawing/2010/main">
                <a:solidFill>
                  <a:srgbClr val="FFFFFF"/>
                </a:solidFill>
              </a14:hiddenFill>
            </a:ext>
          </a:extLst>
        </p:spPr>
      </p:pic>
      <p:sp>
        <p:nvSpPr>
          <p:cNvPr id="3" name="下カーブ矢印 2"/>
          <p:cNvSpPr/>
          <p:nvPr/>
        </p:nvSpPr>
        <p:spPr bwMode="auto">
          <a:xfrm rot="1178290">
            <a:off x="5792570" y="3282884"/>
            <a:ext cx="1957150" cy="822115"/>
          </a:xfrm>
          <a:prstGeom prst="curvedDownArrow">
            <a:avLst>
              <a:gd name="adj1" fmla="val 22840"/>
              <a:gd name="adj2" fmla="val 50000"/>
              <a:gd name="adj3" fmla="val 34383"/>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pic>
        <p:nvPicPr>
          <p:cNvPr id="1028" name="Picture 4" descr="Z:\仕事用\企画調査係\03 リスニング\05 α社関係資料\30 写真・イラスト\260513【写真】音声機器写真（DNP撮影）\140509_05.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523" t="22651" r="26160" b="23940"/>
          <a:stretch/>
        </p:blipFill>
        <p:spPr bwMode="auto">
          <a:xfrm>
            <a:off x="1310839" y="2913881"/>
            <a:ext cx="709337" cy="802499"/>
          </a:xfrm>
          <a:prstGeom prst="rect">
            <a:avLst/>
          </a:prstGeom>
          <a:noFill/>
          <a:extLst>
            <a:ext uri="{909E8E84-426E-40DD-AFC4-6F175D3DCCD1}">
              <a14:hiddenFill xmlns:a14="http://schemas.microsoft.com/office/drawing/2010/main">
                <a:solidFill>
                  <a:srgbClr val="FFFFFF"/>
                </a:solidFill>
              </a14:hiddenFill>
            </a:ext>
          </a:extLst>
        </p:spPr>
      </p:pic>
      <p:sp>
        <p:nvSpPr>
          <p:cNvPr id="5" name="下矢印 4"/>
          <p:cNvSpPr/>
          <p:nvPr/>
        </p:nvSpPr>
        <p:spPr bwMode="auto">
          <a:xfrm>
            <a:off x="1948785" y="3035970"/>
            <a:ext cx="420107" cy="680409"/>
          </a:xfrm>
          <a:prstGeom prst="downArrow">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1899796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58868" y="-131361"/>
            <a:ext cx="5148555" cy="7990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2536523" y="1906820"/>
            <a:ext cx="5366418" cy="2245349"/>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0" name="正方形/長方形 9"/>
          <p:cNvSpPr/>
          <p:nvPr/>
        </p:nvSpPr>
        <p:spPr>
          <a:xfrm>
            <a:off x="359834" y="805088"/>
            <a:ext cx="4636908" cy="474045"/>
          </a:xfrm>
          <a:prstGeom prst="rect">
            <a:avLst/>
          </a:prstGeom>
        </p:spPr>
        <p:txBody>
          <a:bodyPr wrap="square" lIns="88408" tIns="44205" rIns="88408" bIns="44205">
            <a:spAutoFit/>
          </a:bodyPr>
          <a:lstStyle/>
          <a:p>
            <a:pPr fontAlgn="base">
              <a:spcBef>
                <a:spcPct val="20000"/>
              </a:spcBef>
            </a:pPr>
            <a:r>
              <a:rPr lang="ja-JP" altLang="en-US" sz="2500" dirty="0">
                <a:solidFill>
                  <a:srgbClr val="000000"/>
                </a:solidFill>
                <a:latin typeface="ＭＳ Ｐゴシック" pitchFamily="50" charset="-128"/>
              </a:rPr>
              <a:t>○リスニングの解答用紙（裏面）</a:t>
            </a:r>
            <a:endParaRPr lang="en-US" altLang="ja-JP" sz="2500" dirty="0">
              <a:solidFill>
                <a:srgbClr val="000000"/>
              </a:solidFill>
              <a:latin typeface="ＭＳ Ｐゴシック" pitchFamily="50" charset="-128"/>
            </a:endParaRPr>
          </a:p>
        </p:txBody>
      </p:sp>
      <p:sp>
        <p:nvSpPr>
          <p:cNvPr id="11"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54</a:t>
            </a:fld>
            <a:endParaRPr lang="en-US" altLang="ja-JP">
              <a:solidFill>
                <a:srgbClr val="000000"/>
              </a:solidFill>
            </a:endParaRPr>
          </a:p>
        </p:txBody>
      </p:sp>
      <p:sp>
        <p:nvSpPr>
          <p:cNvPr id="6" name="正方形/長方形 5"/>
          <p:cNvSpPr/>
          <p:nvPr/>
        </p:nvSpPr>
        <p:spPr bwMode="auto">
          <a:xfrm>
            <a:off x="4500569" y="4152163"/>
            <a:ext cx="3685909" cy="2245349"/>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7" name="テキスト ボックス 6"/>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Ｄ</a:t>
            </a:r>
          </a:p>
        </p:txBody>
      </p:sp>
      <p:sp>
        <p:nvSpPr>
          <p:cNvPr id="8"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リスニング</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【P43】</a:t>
            </a:r>
            <a:endParaRPr lang="ja-JP" altLang="en-US" sz="2500" dirty="0">
              <a:solidFill>
                <a:srgbClr val="0033CC"/>
              </a:solidFill>
            </a:endParaRPr>
          </a:p>
        </p:txBody>
      </p:sp>
    </p:spTree>
    <p:extLst>
      <p:ext uri="{BB962C8B-B14F-4D97-AF65-F5344CB8AC3E}">
        <p14:creationId xmlns:p14="http://schemas.microsoft.com/office/powerpoint/2010/main" val="2270305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549508" y="1354312"/>
            <a:ext cx="7778730" cy="5029698"/>
            <a:chOff x="558230" y="1274400"/>
            <a:chExt cx="7063740" cy="5394960"/>
          </a:xfrm>
        </p:grpSpPr>
        <p:grpSp>
          <p:nvGrpSpPr>
            <p:cNvPr id="5" name="グループ化 4"/>
            <p:cNvGrpSpPr>
              <a:grpSpLocks noChangeAspect="1"/>
            </p:cNvGrpSpPr>
            <p:nvPr/>
          </p:nvGrpSpPr>
          <p:grpSpPr>
            <a:xfrm>
              <a:off x="558230" y="1274400"/>
              <a:ext cx="7063740" cy="5394960"/>
              <a:chOff x="-1" y="0"/>
              <a:chExt cx="35318700" cy="26974800"/>
            </a:xfrm>
          </p:grpSpPr>
          <p:pic>
            <p:nvPicPr>
              <p:cNvPr id="6" name="図 5"/>
              <p:cNvPicPr>
                <a:picLocks noChangeAspect="1"/>
              </p:cNvPicPr>
              <p:nvPr/>
            </p:nvPicPr>
            <p:blipFill rotWithShape="1">
              <a:blip r:embed="rId3" cstate="print"/>
              <a:srcRect t="2376" r="3926" b="4116"/>
              <a:stretch/>
            </p:blipFill>
            <p:spPr>
              <a:xfrm>
                <a:off x="-1" y="0"/>
                <a:ext cx="35318700" cy="26974800"/>
              </a:xfrm>
              <a:prstGeom prst="rect">
                <a:avLst/>
              </a:prstGeom>
              <a:ln>
                <a:solidFill>
                  <a:schemeClr val="tx1"/>
                </a:solidFill>
              </a:ln>
            </p:spPr>
          </p:pic>
          <p:sp>
            <p:nvSpPr>
              <p:cNvPr id="7" name="正方形/長方形 6"/>
              <p:cNvSpPr/>
              <p:nvPr/>
            </p:nvSpPr>
            <p:spPr>
              <a:xfrm>
                <a:off x="11734799" y="1390650"/>
                <a:ext cx="3429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20000"/>
                  </a:spcBef>
                </a:pPr>
                <a:endParaRPr lang="ja-JP" altLang="en-US">
                  <a:solidFill>
                    <a:srgbClr val="FFFFFF"/>
                  </a:solidFill>
                </a:endParaRPr>
              </a:p>
            </p:txBody>
          </p:sp>
          <p:sp>
            <p:nvSpPr>
              <p:cNvPr id="8" name="正方形/長方形 7"/>
              <p:cNvSpPr/>
              <p:nvPr/>
            </p:nvSpPr>
            <p:spPr>
              <a:xfrm>
                <a:off x="27584399" y="2152650"/>
                <a:ext cx="4381500" cy="194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20000"/>
                  </a:spcBef>
                </a:pPr>
                <a:endParaRPr lang="ja-JP" altLang="en-US">
                  <a:solidFill>
                    <a:srgbClr val="FFFFFF"/>
                  </a:solidFill>
                </a:endParaRPr>
              </a:p>
            </p:txBody>
          </p:sp>
        </p:grpSp>
        <p:sp>
          <p:nvSpPr>
            <p:cNvPr id="9" name="正方形/長方形 8"/>
            <p:cNvSpPr/>
            <p:nvPr/>
          </p:nvSpPr>
          <p:spPr>
            <a:xfrm>
              <a:off x="1647438" y="1332686"/>
              <a:ext cx="1628418" cy="219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20000"/>
                </a:spcBef>
              </a:pPr>
              <a:endParaRPr lang="ja-JP" altLang="en-US">
                <a:solidFill>
                  <a:srgbClr val="FFFFFF"/>
                </a:solidFill>
              </a:endParaRPr>
            </a:p>
          </p:txBody>
        </p:sp>
      </p:grpSp>
      <p:sp>
        <p:nvSpPr>
          <p:cNvPr id="10" name="正方形/長方形 9"/>
          <p:cNvSpPr/>
          <p:nvPr/>
        </p:nvSpPr>
        <p:spPr>
          <a:xfrm>
            <a:off x="359834" y="827581"/>
            <a:ext cx="4636908" cy="474045"/>
          </a:xfrm>
          <a:prstGeom prst="rect">
            <a:avLst/>
          </a:prstGeom>
        </p:spPr>
        <p:txBody>
          <a:bodyPr wrap="square" lIns="88408" tIns="44205" rIns="88408" bIns="44205">
            <a:spAutoFit/>
          </a:bodyPr>
          <a:lstStyle/>
          <a:p>
            <a:pPr fontAlgn="base">
              <a:spcBef>
                <a:spcPct val="20000"/>
              </a:spcBef>
            </a:pPr>
            <a:r>
              <a:rPr lang="ja-JP" altLang="en-US" sz="2500" dirty="0">
                <a:solidFill>
                  <a:srgbClr val="000000"/>
                </a:solidFill>
                <a:latin typeface="ＭＳ Ｐゴシック" pitchFamily="50" charset="-128"/>
              </a:rPr>
              <a:t>○リスニングの解答用紙（表面）</a:t>
            </a:r>
            <a:endParaRPr lang="en-US" altLang="ja-JP" sz="2500" dirty="0">
              <a:solidFill>
                <a:srgbClr val="000000"/>
              </a:solidFill>
              <a:latin typeface="ＭＳ Ｐゴシック" pitchFamily="50" charset="-128"/>
            </a:endParaRPr>
          </a:p>
        </p:txBody>
      </p:sp>
      <p:sp>
        <p:nvSpPr>
          <p:cNvPr id="12"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55</a:t>
            </a:fld>
            <a:endParaRPr lang="en-US" altLang="ja-JP">
              <a:solidFill>
                <a:srgbClr val="000000"/>
              </a:solidFill>
            </a:endParaRPr>
          </a:p>
        </p:txBody>
      </p:sp>
      <p:sp>
        <p:nvSpPr>
          <p:cNvPr id="13" name="角丸四角形 12"/>
          <p:cNvSpPr>
            <a:spLocks noChangeAspect="1"/>
          </p:cNvSpPr>
          <p:nvPr/>
        </p:nvSpPr>
        <p:spPr>
          <a:xfrm>
            <a:off x="4784101" y="3730414"/>
            <a:ext cx="3300043" cy="2620358"/>
          </a:xfrm>
          <a:prstGeom prst="roundRect">
            <a:avLst>
              <a:gd name="adj" fmla="val 839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408" tIns="44205" rIns="88408" bIns="44205"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20000"/>
              </a:spcBef>
            </a:pPr>
            <a:endParaRPr lang="ja-JP" altLang="en-US">
              <a:solidFill>
                <a:srgbClr val="FFFFFF"/>
              </a:solidFill>
            </a:endParaRPr>
          </a:p>
        </p:txBody>
      </p:sp>
      <p:pic>
        <p:nvPicPr>
          <p:cNvPr id="14" name="図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130" y="3869164"/>
            <a:ext cx="2978292" cy="2378768"/>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bwMode="auto">
          <a:xfrm>
            <a:off x="4642328" y="3594338"/>
            <a:ext cx="3632676" cy="2857717"/>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6" name="テキスト ボックス 15"/>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Ｄ</a:t>
            </a:r>
          </a:p>
        </p:txBody>
      </p:sp>
      <p:sp>
        <p:nvSpPr>
          <p:cNvPr id="17"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リスニング</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【P44】</a:t>
            </a:r>
            <a:endParaRPr lang="ja-JP" altLang="en-US" sz="2500" dirty="0">
              <a:solidFill>
                <a:srgbClr val="0033CC"/>
              </a:solidFill>
            </a:endParaRPr>
          </a:p>
        </p:txBody>
      </p:sp>
    </p:spTree>
    <p:extLst>
      <p:ext uri="{BB962C8B-B14F-4D97-AF65-F5344CB8AC3E}">
        <p14:creationId xmlns:p14="http://schemas.microsoft.com/office/powerpoint/2010/main" val="2973421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5850731" y="51008"/>
            <a:ext cx="3150394" cy="3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ctr"/>
          <a:lstStyle/>
          <a:p>
            <a:pPr algn="r" fontAlgn="base"/>
            <a:endParaRPr lang="ja-JP" altLang="ja-JP" sz="1900" b="0">
              <a:solidFill>
                <a:srgbClr val="000000"/>
              </a:solidFill>
            </a:endParaRPr>
          </a:p>
        </p:txBody>
      </p:sp>
      <p:sp>
        <p:nvSpPr>
          <p:cNvPr id="12" name="Rectangle 5"/>
          <p:cNvSpPr>
            <a:spLocks noChangeArrowheads="1"/>
          </p:cNvSpPr>
          <p:nvPr/>
        </p:nvSpPr>
        <p:spPr bwMode="auto">
          <a:xfrm>
            <a:off x="336086" y="1026095"/>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５　</a:t>
            </a:r>
            <a:r>
              <a:rPr lang="en-US" altLang="ja-JP" sz="3100" dirty="0">
                <a:solidFill>
                  <a:srgbClr val="000000"/>
                </a:solidFill>
                <a:latin typeface="ＭＳ Ｐゴシック"/>
                <a:ea typeface="ＭＳ Ｐゴシック"/>
              </a:rPr>
              <a:t>IC</a:t>
            </a:r>
            <a:r>
              <a:rPr lang="ja-JP" altLang="en-US" sz="3100" dirty="0">
                <a:solidFill>
                  <a:srgbClr val="000000"/>
                </a:solidFill>
                <a:latin typeface="ＭＳ Ｐゴシック"/>
                <a:ea typeface="ＭＳ Ｐゴシック"/>
              </a:rPr>
              <a:t>プレーヤーの操作体験</a:t>
            </a:r>
          </a:p>
        </p:txBody>
      </p:sp>
      <p:sp>
        <p:nvSpPr>
          <p:cNvPr id="14" name="テキスト ボックス 13"/>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Ｄ</a:t>
            </a:r>
          </a:p>
        </p:txBody>
      </p:sp>
      <p:sp>
        <p:nvSpPr>
          <p:cNvPr id="15"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リスニング</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【P46】</a:t>
            </a:r>
            <a:endParaRPr lang="ja-JP" altLang="en-US" sz="2500" dirty="0">
              <a:solidFill>
                <a:srgbClr val="0033CC"/>
              </a:solidFill>
            </a:endParaRPr>
          </a:p>
        </p:txBody>
      </p:sp>
      <p:sp>
        <p:nvSpPr>
          <p:cNvPr id="17" name="テキスト ボックス 3"/>
          <p:cNvSpPr txBox="1">
            <a:spLocks noChangeArrowheads="1"/>
          </p:cNvSpPr>
          <p:nvPr/>
        </p:nvSpPr>
        <p:spPr bwMode="auto">
          <a:xfrm>
            <a:off x="336079" y="1811229"/>
            <a:ext cx="8417456" cy="357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sz="2700" dirty="0">
                <a:solidFill>
                  <a:srgbClr val="000000"/>
                </a:solidFill>
              </a:rPr>
              <a:t>○大学入試センターのホームページにある「</a:t>
            </a:r>
            <a:r>
              <a:rPr lang="en-US" altLang="ja-JP" sz="2700" dirty="0">
                <a:solidFill>
                  <a:srgbClr val="000000"/>
                </a:solidFill>
              </a:rPr>
              <a:t>IC</a:t>
            </a:r>
            <a:r>
              <a:rPr lang="ja-JP" altLang="en-US" sz="2700" dirty="0">
                <a:solidFill>
                  <a:srgbClr val="000000"/>
                </a:solidFill>
              </a:rPr>
              <a:t>プレー</a:t>
            </a:r>
            <a:r>
              <a:rPr lang="en-US" altLang="ja-JP" sz="2700" dirty="0">
                <a:solidFill>
                  <a:srgbClr val="000000"/>
                </a:solidFill>
              </a:rPr>
              <a:t/>
            </a:r>
            <a:br>
              <a:rPr lang="en-US" altLang="ja-JP" sz="2700" dirty="0">
                <a:solidFill>
                  <a:srgbClr val="000000"/>
                </a:solidFill>
              </a:rPr>
            </a:br>
            <a:r>
              <a:rPr lang="ja-JP" altLang="en-US" sz="2700" dirty="0">
                <a:solidFill>
                  <a:srgbClr val="000000"/>
                </a:solidFill>
              </a:rPr>
              <a:t>　 ヤー操作ガイド」 （下記</a:t>
            </a:r>
            <a:r>
              <a:rPr lang="en-US" altLang="ja-JP" sz="2700" dirty="0">
                <a:solidFill>
                  <a:srgbClr val="000000"/>
                </a:solidFill>
              </a:rPr>
              <a:t>URL</a:t>
            </a:r>
            <a:r>
              <a:rPr lang="ja-JP" altLang="en-US" sz="2700" dirty="0">
                <a:solidFill>
                  <a:srgbClr val="000000"/>
                </a:solidFill>
              </a:rPr>
              <a:t>）では，</a:t>
            </a:r>
            <a:r>
              <a:rPr lang="en-US" altLang="ja-JP" sz="2700" dirty="0">
                <a:solidFill>
                  <a:srgbClr val="000000"/>
                </a:solidFill>
              </a:rPr>
              <a:t>IC</a:t>
            </a:r>
            <a:r>
              <a:rPr lang="ja-JP" altLang="en-US" sz="2700" dirty="0">
                <a:solidFill>
                  <a:srgbClr val="000000"/>
                </a:solidFill>
              </a:rPr>
              <a:t>プレーヤーの操</a:t>
            </a:r>
            <a:r>
              <a:rPr lang="en-US" altLang="ja-JP" sz="2700" dirty="0">
                <a:solidFill>
                  <a:srgbClr val="000000"/>
                </a:solidFill>
              </a:rPr>
              <a:t/>
            </a:r>
            <a:br>
              <a:rPr lang="en-US" altLang="ja-JP" sz="2700" dirty="0">
                <a:solidFill>
                  <a:srgbClr val="000000"/>
                </a:solidFill>
              </a:rPr>
            </a:br>
            <a:r>
              <a:rPr lang="en-US" altLang="ja-JP" sz="2700" dirty="0">
                <a:solidFill>
                  <a:srgbClr val="000000"/>
                </a:solidFill>
              </a:rPr>
              <a:t> </a:t>
            </a:r>
            <a:r>
              <a:rPr lang="ja-JP" altLang="en-US" sz="2700" dirty="0">
                <a:solidFill>
                  <a:srgbClr val="000000"/>
                </a:solidFill>
              </a:rPr>
              <a:t>　作を体験することができます。</a:t>
            </a:r>
            <a:endParaRPr lang="en-US" altLang="ja-JP" sz="2700" dirty="0">
              <a:solidFill>
                <a:srgbClr val="000000"/>
              </a:solidFill>
            </a:endParaRPr>
          </a:p>
          <a:p>
            <a:pPr eaLnBrk="1" fontAlgn="base" hangingPunct="1">
              <a:spcBef>
                <a:spcPct val="20000"/>
              </a:spcBef>
            </a:pPr>
            <a:r>
              <a:rPr lang="ja-JP" altLang="en-US" sz="2700" dirty="0">
                <a:solidFill>
                  <a:srgbClr val="000000"/>
                </a:solidFill>
              </a:rPr>
              <a:t>○</a:t>
            </a:r>
            <a:r>
              <a:rPr lang="en-US" altLang="ja-JP" sz="2700" dirty="0">
                <a:solidFill>
                  <a:srgbClr val="000000"/>
                </a:solidFill>
              </a:rPr>
              <a:t>IC</a:t>
            </a:r>
            <a:r>
              <a:rPr lang="ja-JP" altLang="en-US" sz="2700" dirty="0">
                <a:solidFill>
                  <a:srgbClr val="000000"/>
                </a:solidFill>
              </a:rPr>
              <a:t>プレーヤーの</a:t>
            </a:r>
            <a:r>
              <a:rPr lang="en-US" altLang="ja-JP" sz="2700" dirty="0">
                <a:solidFill>
                  <a:srgbClr val="000000"/>
                </a:solidFill>
              </a:rPr>
              <a:t>3</a:t>
            </a:r>
            <a:r>
              <a:rPr lang="ja-JP" altLang="en-US" sz="2700" dirty="0" err="1">
                <a:solidFill>
                  <a:srgbClr val="000000"/>
                </a:solidFill>
              </a:rPr>
              <a:t>つの</a:t>
            </a:r>
            <a:r>
              <a:rPr lang="ja-JP" altLang="en-US" sz="2700" dirty="0">
                <a:solidFill>
                  <a:srgbClr val="000000"/>
                </a:solidFill>
              </a:rPr>
              <a:t>ボタンの長押しの方法や操作</a:t>
            </a:r>
            <a:r>
              <a:rPr lang="en-US" altLang="ja-JP" sz="2700" dirty="0">
                <a:solidFill>
                  <a:srgbClr val="000000"/>
                </a:solidFill>
              </a:rPr>
              <a:t/>
            </a:r>
            <a:br>
              <a:rPr lang="en-US" altLang="ja-JP" sz="2700" dirty="0">
                <a:solidFill>
                  <a:srgbClr val="000000"/>
                </a:solidFill>
              </a:rPr>
            </a:br>
            <a:r>
              <a:rPr lang="ja-JP" altLang="en-US" sz="2700" dirty="0">
                <a:solidFill>
                  <a:srgbClr val="000000"/>
                </a:solidFill>
              </a:rPr>
              <a:t>　上の注意事項，リスニングの流れが分かるように</a:t>
            </a:r>
            <a:r>
              <a:rPr lang="ja-JP" altLang="en-US" sz="2700" dirty="0" err="1">
                <a:solidFill>
                  <a:srgbClr val="000000"/>
                </a:solidFill>
              </a:rPr>
              <a:t>なっ</a:t>
            </a:r>
            <a:r>
              <a:rPr lang="en-US" altLang="ja-JP" sz="2700" dirty="0">
                <a:solidFill>
                  <a:srgbClr val="000000"/>
                </a:solidFill>
              </a:rPr>
              <a:t/>
            </a:r>
            <a:br>
              <a:rPr lang="en-US" altLang="ja-JP" sz="2700" dirty="0">
                <a:solidFill>
                  <a:srgbClr val="000000"/>
                </a:solidFill>
              </a:rPr>
            </a:br>
            <a:r>
              <a:rPr lang="ja-JP" altLang="en-US" sz="2700" dirty="0">
                <a:solidFill>
                  <a:srgbClr val="000000"/>
                </a:solidFill>
              </a:rPr>
              <a:t>　ています。</a:t>
            </a:r>
          </a:p>
          <a:p>
            <a:pPr eaLnBrk="1" fontAlgn="base" hangingPunct="1">
              <a:spcBef>
                <a:spcPct val="20000"/>
              </a:spcBef>
            </a:pPr>
            <a:r>
              <a:rPr lang="ja-JP" altLang="en-US" sz="2700" dirty="0">
                <a:solidFill>
                  <a:srgbClr val="000000"/>
                </a:solidFill>
              </a:rPr>
              <a:t>○これまでの試験で実際に使用された問題音声を聞く</a:t>
            </a:r>
            <a:r>
              <a:rPr lang="ja-JP" altLang="en-US" sz="2700" dirty="0" err="1">
                <a:solidFill>
                  <a:srgbClr val="000000"/>
                </a:solidFill>
              </a:rPr>
              <a:t>こ</a:t>
            </a:r>
            <a:r>
              <a:rPr lang="en-US" altLang="ja-JP" sz="2700" dirty="0">
                <a:solidFill>
                  <a:srgbClr val="000000"/>
                </a:solidFill>
              </a:rPr>
              <a:t/>
            </a:r>
            <a:br>
              <a:rPr lang="en-US" altLang="ja-JP" sz="2700" dirty="0">
                <a:solidFill>
                  <a:srgbClr val="000000"/>
                </a:solidFill>
              </a:rPr>
            </a:br>
            <a:r>
              <a:rPr lang="ja-JP" altLang="en-US" sz="2700" dirty="0">
                <a:solidFill>
                  <a:srgbClr val="000000"/>
                </a:solidFill>
              </a:rPr>
              <a:t>　とができます。</a:t>
            </a:r>
          </a:p>
        </p:txBody>
      </p:sp>
      <p:sp>
        <p:nvSpPr>
          <p:cNvPr id="18" name="テキスト ボックス 3"/>
          <p:cNvSpPr txBox="1">
            <a:spLocks noChangeArrowheads="1"/>
          </p:cNvSpPr>
          <p:nvPr/>
        </p:nvSpPr>
        <p:spPr bwMode="auto">
          <a:xfrm>
            <a:off x="548736" y="5485438"/>
            <a:ext cx="8133923" cy="92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00" tIns="44201" rIns="88400" bIns="44201">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pPr>
            <a:r>
              <a:rPr lang="ja-JP" altLang="en-US" sz="2700" dirty="0">
                <a:solidFill>
                  <a:srgbClr val="000000"/>
                </a:solidFill>
              </a:rPr>
              <a:t>「</a:t>
            </a:r>
            <a:r>
              <a:rPr lang="en-US" altLang="ja-JP" sz="2700" dirty="0">
                <a:solidFill>
                  <a:srgbClr val="000000"/>
                </a:solidFill>
              </a:rPr>
              <a:t>IC</a:t>
            </a:r>
            <a:r>
              <a:rPr lang="ja-JP" altLang="en-US" sz="2700" dirty="0">
                <a:solidFill>
                  <a:srgbClr val="000000"/>
                </a:solidFill>
              </a:rPr>
              <a:t>プレーヤー操作ガイド」 </a:t>
            </a:r>
            <a:r>
              <a:rPr lang="en-US" altLang="ja-JP" sz="2700" dirty="0">
                <a:solidFill>
                  <a:srgbClr val="000000"/>
                </a:solidFill>
              </a:rPr>
              <a:t>http://www.dnc.ac.jp/center/listening.html</a:t>
            </a:r>
            <a:endParaRPr lang="ja-JP" altLang="ja-JP" sz="2700" dirty="0">
              <a:solidFill>
                <a:srgbClr val="000000"/>
              </a:solidFill>
            </a:endParaRPr>
          </a:p>
        </p:txBody>
      </p:sp>
      <p:sp>
        <p:nvSpPr>
          <p:cNvPr id="19"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56</a:t>
            </a:fld>
            <a:endParaRPr lang="en-US" altLang="ja-JP">
              <a:solidFill>
                <a:srgbClr val="000000"/>
              </a:solidFill>
            </a:endParaRPr>
          </a:p>
        </p:txBody>
      </p:sp>
    </p:spTree>
    <p:extLst>
      <p:ext uri="{BB962C8B-B14F-4D97-AF65-F5344CB8AC3E}">
        <p14:creationId xmlns:p14="http://schemas.microsoft.com/office/powerpoint/2010/main" val="4004767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5850731" y="51008"/>
            <a:ext cx="3150394" cy="3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nchor="ctr"/>
          <a:lstStyle/>
          <a:p>
            <a:pPr algn="r" fontAlgn="base"/>
            <a:endParaRPr lang="ja-JP" altLang="ja-JP" sz="1900" b="0">
              <a:solidFill>
                <a:srgbClr val="000000"/>
              </a:solidFill>
            </a:endParaRPr>
          </a:p>
        </p:txBody>
      </p:sp>
      <p:sp>
        <p:nvSpPr>
          <p:cNvPr id="10" name="AutoShape 6"/>
          <p:cNvSpPr>
            <a:spLocks noChangeArrowheads="1"/>
          </p:cNvSpPr>
          <p:nvPr/>
        </p:nvSpPr>
        <p:spPr bwMode="auto">
          <a:xfrm>
            <a:off x="128581" y="2695760"/>
            <a:ext cx="8270546" cy="306184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2400" b="0" dirty="0">
                <a:solidFill>
                  <a:srgbClr val="000000"/>
                </a:solidFill>
                <a:latin typeface="ＭＳ Ｐゴシック"/>
                <a:ea typeface="ＭＳ Ｐゴシック"/>
              </a:rPr>
              <a:t>　</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①　「イヤホン不適合措置申請書」を，大学入試センターのホームページか　</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らダウンロードする。</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②　</a:t>
            </a:r>
            <a:r>
              <a:rPr lang="ja-JP" altLang="en-US" sz="1900" b="0" dirty="0">
                <a:solidFill>
                  <a:srgbClr val="FF0000"/>
                </a:solidFill>
                <a:latin typeface="ＭＳ Ｐゴシック"/>
                <a:ea typeface="ＭＳ Ｐゴシック"/>
              </a:rPr>
              <a:t>志願者本人</a:t>
            </a:r>
            <a:r>
              <a:rPr lang="ja-JP" altLang="en-US" sz="1900" b="0" dirty="0">
                <a:solidFill>
                  <a:srgbClr val="000000"/>
                </a:solidFill>
                <a:latin typeface="ＭＳ Ｐゴシック"/>
                <a:ea typeface="ＭＳ Ｐゴシック"/>
              </a:rPr>
              <a:t>が「イヤホン不適合措置申請書」をセンター試験参加大学　</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の入試担当窓口に持参し，「大学記入欄」に確認の署名をしてもらう。</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（対応期間：平成</a:t>
            </a:r>
            <a:r>
              <a:rPr lang="en-US" altLang="ja-JP" sz="1900" b="0" dirty="0">
                <a:solidFill>
                  <a:srgbClr val="000000"/>
                </a:solidFill>
                <a:latin typeface="ＭＳ Ｐゴシック"/>
                <a:ea typeface="ＭＳ Ｐゴシック"/>
              </a:rPr>
              <a:t>26</a:t>
            </a:r>
            <a:r>
              <a:rPr lang="ja-JP" altLang="en-US" sz="1900" b="0" dirty="0">
                <a:solidFill>
                  <a:srgbClr val="000000"/>
                </a:solidFill>
                <a:latin typeface="ＭＳ Ｐゴシック"/>
                <a:ea typeface="ＭＳ Ｐゴシック"/>
              </a:rPr>
              <a:t>年</a:t>
            </a:r>
            <a:r>
              <a:rPr lang="en-US" altLang="ja-JP" sz="1900" b="0" dirty="0">
                <a:solidFill>
                  <a:srgbClr val="000000"/>
                </a:solidFill>
                <a:latin typeface="ＭＳ Ｐゴシック"/>
                <a:ea typeface="ＭＳ Ｐゴシック"/>
              </a:rPr>
              <a:t>8</a:t>
            </a:r>
            <a:r>
              <a:rPr lang="ja-JP" altLang="en-US" sz="1900" b="0" dirty="0">
                <a:solidFill>
                  <a:srgbClr val="000000"/>
                </a:solidFill>
                <a:latin typeface="ＭＳ Ｐゴシック"/>
                <a:ea typeface="ＭＳ Ｐゴシック"/>
              </a:rPr>
              <a:t>月</a:t>
            </a:r>
            <a:r>
              <a:rPr lang="en-US" altLang="ja-JP" sz="1900" b="0" dirty="0">
                <a:solidFill>
                  <a:srgbClr val="000000"/>
                </a:solidFill>
                <a:latin typeface="ＭＳ Ｐゴシック"/>
                <a:ea typeface="ＭＳ Ｐゴシック"/>
              </a:rPr>
              <a:t>1</a:t>
            </a:r>
            <a:r>
              <a:rPr lang="ja-JP" altLang="en-US" sz="1900" b="0" dirty="0">
                <a:solidFill>
                  <a:srgbClr val="000000"/>
                </a:solidFill>
                <a:latin typeface="ＭＳ Ｐゴシック"/>
                <a:ea typeface="ＭＳ Ｐゴシック"/>
              </a:rPr>
              <a:t>日</a:t>
            </a:r>
            <a:r>
              <a:rPr lang="en-US" altLang="ja-JP" sz="1900" b="0" dirty="0">
                <a:solidFill>
                  <a:srgbClr val="000000"/>
                </a:solidFill>
                <a:latin typeface="ＭＳ Ｐゴシック"/>
                <a:ea typeface="ＭＳ Ｐゴシック"/>
              </a:rPr>
              <a:t>(</a:t>
            </a:r>
            <a:r>
              <a:rPr lang="ja-JP" altLang="en-US" sz="1900" b="0" dirty="0">
                <a:solidFill>
                  <a:srgbClr val="000000"/>
                </a:solidFill>
                <a:latin typeface="ＭＳ Ｐゴシック"/>
                <a:ea typeface="ＭＳ Ｐゴシック"/>
              </a:rPr>
              <a:t>金</a:t>
            </a:r>
            <a:r>
              <a:rPr lang="en-US" altLang="ja-JP" sz="1900" b="0" dirty="0">
                <a:solidFill>
                  <a:srgbClr val="000000"/>
                </a:solidFill>
                <a:latin typeface="ＭＳ Ｐゴシック"/>
                <a:ea typeface="ＭＳ Ｐゴシック"/>
              </a:rPr>
              <a:t>) </a:t>
            </a:r>
            <a:r>
              <a:rPr lang="ja-JP" altLang="en-US" sz="1900" b="0" dirty="0">
                <a:solidFill>
                  <a:srgbClr val="000000"/>
                </a:solidFill>
                <a:latin typeface="ＭＳ Ｐゴシック"/>
                <a:ea typeface="ＭＳ Ｐゴシック"/>
              </a:rPr>
              <a:t>～ </a:t>
            </a:r>
            <a:r>
              <a:rPr lang="en-US" altLang="ja-JP" sz="1900" b="0" dirty="0">
                <a:solidFill>
                  <a:srgbClr val="000000"/>
                </a:solidFill>
                <a:latin typeface="ＭＳ Ｐゴシック"/>
                <a:ea typeface="ＭＳ Ｐゴシック"/>
              </a:rPr>
              <a:t>10</a:t>
            </a:r>
            <a:r>
              <a:rPr lang="ja-JP" altLang="en-US" sz="1900" b="0" dirty="0">
                <a:solidFill>
                  <a:srgbClr val="000000"/>
                </a:solidFill>
                <a:latin typeface="ＭＳ Ｐゴシック"/>
                <a:ea typeface="ＭＳ Ｐゴシック"/>
              </a:rPr>
              <a:t>月</a:t>
            </a:r>
            <a:r>
              <a:rPr lang="en-US" altLang="ja-JP" sz="1900" b="0" dirty="0">
                <a:solidFill>
                  <a:srgbClr val="000000"/>
                </a:solidFill>
                <a:latin typeface="ＭＳ Ｐゴシック"/>
                <a:ea typeface="ＭＳ Ｐゴシック"/>
              </a:rPr>
              <a:t>9</a:t>
            </a:r>
            <a:r>
              <a:rPr lang="ja-JP" altLang="en-US" sz="1900" b="0" dirty="0">
                <a:solidFill>
                  <a:srgbClr val="000000"/>
                </a:solidFill>
                <a:latin typeface="ＭＳ Ｐゴシック"/>
                <a:ea typeface="ＭＳ Ｐゴシック"/>
              </a:rPr>
              <a:t>日</a:t>
            </a:r>
            <a:r>
              <a:rPr lang="en-US" altLang="ja-JP" sz="1900" b="0" dirty="0">
                <a:solidFill>
                  <a:srgbClr val="000000"/>
                </a:solidFill>
                <a:latin typeface="ＭＳ Ｐゴシック"/>
                <a:ea typeface="ＭＳ Ｐゴシック"/>
              </a:rPr>
              <a:t>(</a:t>
            </a:r>
            <a:r>
              <a:rPr lang="ja-JP" altLang="en-US" sz="1900" b="0" dirty="0">
                <a:solidFill>
                  <a:srgbClr val="000000"/>
                </a:solidFill>
                <a:latin typeface="ＭＳ Ｐゴシック"/>
                <a:ea typeface="ＭＳ Ｐゴシック"/>
              </a:rPr>
              <a:t>木</a:t>
            </a:r>
            <a:r>
              <a:rPr lang="en-US" altLang="ja-JP" sz="1900" b="0" dirty="0">
                <a:solidFill>
                  <a:srgbClr val="000000"/>
                </a:solidFill>
                <a:latin typeface="ＭＳ Ｐゴシック"/>
                <a:ea typeface="ＭＳ Ｐゴシック"/>
              </a:rPr>
              <a:t>)</a:t>
            </a:r>
            <a:r>
              <a:rPr lang="ja-JP" altLang="en-US" sz="1900" b="0" dirty="0">
                <a:solidFill>
                  <a:srgbClr val="000000"/>
                </a:solidFill>
                <a:latin typeface="ＭＳ Ｐゴシック"/>
                <a:ea typeface="ＭＳ Ｐゴシック"/>
              </a:rPr>
              <a:t>）</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③　必要事項が記入された「イヤホン不適合措置申請書」を志願票の所定</a:t>
            </a:r>
            <a:endParaRPr lang="en-US" altLang="ja-JP" sz="1900" b="0" dirty="0">
              <a:solidFill>
                <a:srgbClr val="000000"/>
              </a:solidFill>
              <a:latin typeface="ＭＳ Ｐゴシック"/>
              <a:ea typeface="ＭＳ Ｐゴシック"/>
            </a:endParaRPr>
          </a:p>
          <a:p>
            <a:pPr fontAlgn="base">
              <a:spcBef>
                <a:spcPts val="600"/>
              </a:spcBef>
            </a:pPr>
            <a:r>
              <a:rPr lang="ja-JP" altLang="en-US" sz="1900" b="0" dirty="0">
                <a:solidFill>
                  <a:srgbClr val="000000"/>
                </a:solidFill>
                <a:latin typeface="ＭＳ Ｐゴシック"/>
                <a:ea typeface="ＭＳ Ｐゴシック"/>
              </a:rPr>
              <a:t>　　　の欄に貼り付けて出願する。</a:t>
            </a:r>
          </a:p>
        </p:txBody>
      </p:sp>
      <p:sp>
        <p:nvSpPr>
          <p:cNvPr id="12" name="Rectangle 5"/>
          <p:cNvSpPr>
            <a:spLocks noChangeArrowheads="1"/>
          </p:cNvSpPr>
          <p:nvPr/>
        </p:nvSpPr>
        <p:spPr bwMode="auto">
          <a:xfrm>
            <a:off x="336086" y="1026095"/>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６　イヤホンが装着できない場合</a:t>
            </a:r>
          </a:p>
        </p:txBody>
      </p:sp>
      <p:sp>
        <p:nvSpPr>
          <p:cNvPr id="14" name="テキスト ボックス 13"/>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Ｄ</a:t>
            </a:r>
          </a:p>
        </p:txBody>
      </p:sp>
      <p:sp>
        <p:nvSpPr>
          <p:cNvPr id="15"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リスニング</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【P46】</a:t>
            </a:r>
            <a:endParaRPr lang="ja-JP" altLang="en-US" sz="2500" dirty="0">
              <a:solidFill>
                <a:srgbClr val="0033CC"/>
              </a:solidFill>
            </a:endParaRPr>
          </a:p>
        </p:txBody>
      </p:sp>
      <p:sp>
        <p:nvSpPr>
          <p:cNvPr id="16" name="AutoShape 6"/>
          <p:cNvSpPr>
            <a:spLocks noChangeArrowheads="1"/>
          </p:cNvSpPr>
          <p:nvPr/>
        </p:nvSpPr>
        <p:spPr bwMode="auto">
          <a:xfrm>
            <a:off x="390092" y="1698316"/>
            <a:ext cx="8009035" cy="861362"/>
          </a:xfrm>
          <a:prstGeom prst="roundRect">
            <a:avLst>
              <a:gd name="adj" fmla="val 0"/>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91378" tIns="45689" rIns="91378" bIns="45689"/>
          <a:lstStyle/>
          <a:p>
            <a:pPr fontAlgn="base">
              <a:spcBef>
                <a:spcPts val="600"/>
              </a:spcBef>
            </a:pPr>
            <a:r>
              <a:rPr lang="ja-JP" altLang="en-US" sz="2300" b="0" dirty="0">
                <a:solidFill>
                  <a:srgbClr val="0033CC"/>
                </a:solidFill>
                <a:latin typeface="ＭＳ ゴシック" pitchFamily="49" charset="-128"/>
                <a:ea typeface="ＭＳ ゴシック" pitchFamily="49" charset="-128"/>
              </a:rPr>
              <a:t>　</a:t>
            </a:r>
            <a:r>
              <a:rPr lang="ja-JP" altLang="en-US" sz="2300" b="0" dirty="0">
                <a:solidFill>
                  <a:srgbClr val="FF0000"/>
                </a:solidFill>
                <a:latin typeface="ＭＳ ゴシック" pitchFamily="49" charset="-128"/>
                <a:ea typeface="ＭＳ ゴシック" pitchFamily="49" charset="-128"/>
              </a:rPr>
              <a:t>イヤホンが耳に装着できない</a:t>
            </a:r>
            <a:r>
              <a:rPr lang="ja-JP" altLang="en-US" sz="2300" b="0" dirty="0">
                <a:solidFill>
                  <a:srgbClr val="000000"/>
                </a:solidFill>
                <a:latin typeface="ＭＳ ゴシック" pitchFamily="49" charset="-128"/>
                <a:ea typeface="ＭＳ ゴシック" pitchFamily="49" charset="-128"/>
              </a:rPr>
              <a:t>場合は，ヘッドホンを貸与します。</a:t>
            </a:r>
            <a:endParaRPr lang="en-US" altLang="ja-JP" sz="2300" b="0" dirty="0">
              <a:solidFill>
                <a:srgbClr val="000000"/>
              </a:solidFill>
              <a:latin typeface="ＭＳ ゴシック" pitchFamily="49" charset="-128"/>
              <a:ea typeface="ＭＳ ゴシック" pitchFamily="49" charset="-128"/>
            </a:endParaRPr>
          </a:p>
        </p:txBody>
      </p:sp>
      <p:sp>
        <p:nvSpPr>
          <p:cNvPr id="3" name="正方形/長方形 2"/>
          <p:cNvSpPr/>
          <p:nvPr/>
        </p:nvSpPr>
        <p:spPr bwMode="auto">
          <a:xfrm>
            <a:off x="427121" y="2940880"/>
            <a:ext cx="8009036" cy="2789677"/>
          </a:xfrm>
          <a:prstGeom prst="rect">
            <a:avLst/>
          </a:prstGeom>
          <a:noFill/>
          <a:ln w="28575" cap="flat" cmpd="sng" algn="ctr">
            <a:solidFill>
              <a:schemeClr val="tx1"/>
            </a:solidFill>
            <a:prstDash val="dash"/>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useBgFill="1">
        <p:nvSpPr>
          <p:cNvPr id="13" name="AutoShape 6"/>
          <p:cNvSpPr>
            <a:spLocks noChangeArrowheads="1"/>
          </p:cNvSpPr>
          <p:nvPr/>
        </p:nvSpPr>
        <p:spPr bwMode="auto">
          <a:xfrm>
            <a:off x="616196" y="2695766"/>
            <a:ext cx="1474355" cy="482312"/>
          </a:xfrm>
          <a:prstGeom prst="roundRect">
            <a:avLst>
              <a:gd name="adj" fmla="val 0"/>
            </a:avLst>
          </a:prstGeom>
          <a:ln>
            <a:noFill/>
          </a:ln>
          <a:extLst/>
        </p:spPr>
        <p:txBody>
          <a:bodyPr lIns="91378" tIns="45689" rIns="91378" bIns="45689"/>
          <a:lstStyle/>
          <a:p>
            <a:pPr fontAlgn="base">
              <a:spcBef>
                <a:spcPts val="600"/>
              </a:spcBef>
            </a:pPr>
            <a:r>
              <a:rPr lang="en-US" altLang="ja-JP" sz="1900" b="0" dirty="0">
                <a:solidFill>
                  <a:srgbClr val="000000"/>
                </a:solidFill>
                <a:latin typeface="ＭＳ Ｐゴシック"/>
                <a:ea typeface="ＭＳ Ｐゴシック"/>
              </a:rPr>
              <a:t>【</a:t>
            </a:r>
            <a:r>
              <a:rPr lang="ja-JP" altLang="en-US" sz="1900" b="0" dirty="0">
                <a:solidFill>
                  <a:srgbClr val="000000"/>
                </a:solidFill>
                <a:latin typeface="ＭＳ Ｐゴシック"/>
                <a:ea typeface="ＭＳ Ｐゴシック"/>
              </a:rPr>
              <a:t>申請方法</a:t>
            </a:r>
            <a:r>
              <a:rPr lang="en-US" altLang="ja-JP" sz="1900" b="0" dirty="0">
                <a:solidFill>
                  <a:srgbClr val="000000"/>
                </a:solidFill>
                <a:latin typeface="ＭＳ Ｐゴシック"/>
                <a:ea typeface="ＭＳ Ｐゴシック"/>
              </a:rPr>
              <a:t>】</a:t>
            </a:r>
            <a:endParaRPr lang="ja-JP" altLang="en-US" sz="1900" b="0" dirty="0">
              <a:solidFill>
                <a:srgbClr val="000000"/>
              </a:solidFill>
              <a:latin typeface="ＭＳ Ｐゴシック"/>
              <a:ea typeface="ＭＳ Ｐゴシック"/>
            </a:endParaRPr>
          </a:p>
        </p:txBody>
      </p:sp>
      <p:sp>
        <p:nvSpPr>
          <p:cNvPr id="11" name="AutoShape 6"/>
          <p:cNvSpPr>
            <a:spLocks noChangeArrowheads="1"/>
          </p:cNvSpPr>
          <p:nvPr/>
        </p:nvSpPr>
        <p:spPr bwMode="auto">
          <a:xfrm>
            <a:off x="427126" y="5783971"/>
            <a:ext cx="8184650" cy="85816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pPr>
            <a:r>
              <a:rPr lang="ja-JP" altLang="en-US" sz="1900" u="sng" dirty="0">
                <a:solidFill>
                  <a:srgbClr val="FF0000"/>
                </a:solidFill>
                <a:latin typeface="ＭＳ ゴシック" pitchFamily="49" charset="-128"/>
                <a:ea typeface="ＭＳ ゴシック" pitchFamily="49" charset="-128"/>
              </a:rPr>
              <a:t>イヤホンがどうしても装着できない場合に限り</a:t>
            </a:r>
            <a:r>
              <a:rPr lang="ja-JP" altLang="en-US" sz="1900" dirty="0">
                <a:solidFill>
                  <a:srgbClr val="FF0000"/>
                </a:solidFill>
                <a:latin typeface="ＭＳ ゴシック" pitchFamily="49" charset="-128"/>
                <a:ea typeface="ＭＳ ゴシック" pitchFamily="49" charset="-128"/>
              </a:rPr>
              <a:t>，申請させてください。</a:t>
            </a:r>
            <a:endParaRPr lang="en-US" altLang="ja-JP" sz="1900" dirty="0">
              <a:solidFill>
                <a:srgbClr val="FF0000"/>
              </a:solidFill>
              <a:latin typeface="ＭＳ ゴシック" pitchFamily="49" charset="-128"/>
              <a:ea typeface="ＭＳ ゴシック" pitchFamily="49" charset="-128"/>
            </a:endParaRPr>
          </a:p>
        </p:txBody>
      </p:sp>
      <p:sp>
        <p:nvSpPr>
          <p:cNvPr id="17"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57</a:t>
            </a:fld>
            <a:endParaRPr lang="en-US" altLang="ja-JP">
              <a:solidFill>
                <a:srgbClr val="000000"/>
              </a:solidFill>
            </a:endParaRPr>
          </a:p>
        </p:txBody>
      </p:sp>
    </p:spTree>
    <p:extLst>
      <p:ext uri="{BB962C8B-B14F-4D97-AF65-F5344CB8AC3E}">
        <p14:creationId xmlns:p14="http://schemas.microsoft.com/office/powerpoint/2010/main" val="1945514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6"/>
          <p:cNvSpPr>
            <a:spLocks noChangeArrowheads="1"/>
          </p:cNvSpPr>
          <p:nvPr/>
        </p:nvSpPr>
        <p:spPr bwMode="auto">
          <a:xfrm>
            <a:off x="325125" y="1890042"/>
            <a:ext cx="8357527" cy="43201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lnSpc>
                <a:spcPts val="2500"/>
              </a:lnSpc>
              <a:spcBef>
                <a:spcPts val="0"/>
              </a:spcBef>
              <a:spcAft>
                <a:spcPts val="871"/>
              </a:spcAft>
            </a:pPr>
            <a:r>
              <a:rPr lang="ja-JP" altLang="en-US" sz="2100" b="0" dirty="0">
                <a:solidFill>
                  <a:srgbClr val="000000"/>
                </a:solidFill>
                <a:latin typeface="ＭＳ Ｐゴシック"/>
                <a:ea typeface="ＭＳ Ｐゴシック"/>
              </a:rPr>
              <a:t>○　インフルエンザ及びノロウィルス等の感染症にかかり治癒して</a:t>
            </a:r>
            <a:r>
              <a:rPr lang="ja-JP" altLang="en-US" sz="2100" b="0" dirty="0" err="1">
                <a:solidFill>
                  <a:srgbClr val="000000"/>
                </a:solidFill>
                <a:latin typeface="ＭＳ Ｐゴシック"/>
                <a:ea typeface="ＭＳ Ｐゴシック"/>
              </a:rPr>
              <a:t>い</a:t>
            </a:r>
            <a:r>
              <a:rPr lang="en-US" altLang="ja-JP" sz="2100" b="0" dirty="0">
                <a:solidFill>
                  <a:srgbClr val="000000"/>
                </a:solidFill>
                <a:latin typeface="ＭＳ Ｐゴシック"/>
                <a:ea typeface="ＭＳ Ｐゴシック"/>
              </a:rPr>
              <a:t/>
            </a:r>
            <a:br>
              <a:rPr lang="en-US" altLang="ja-JP" sz="2100" b="0" dirty="0">
                <a:solidFill>
                  <a:srgbClr val="000000"/>
                </a:solidFill>
                <a:latin typeface="ＭＳ Ｐゴシック"/>
                <a:ea typeface="ＭＳ Ｐゴシック"/>
              </a:rPr>
            </a:br>
            <a:r>
              <a:rPr lang="ja-JP" altLang="en-US" sz="2100" b="0" dirty="0">
                <a:solidFill>
                  <a:srgbClr val="000000"/>
                </a:solidFill>
                <a:latin typeface="ＭＳ Ｐゴシック"/>
                <a:ea typeface="ＭＳ Ｐゴシック"/>
              </a:rPr>
              <a:t>　ない者は他の受験者等に感染する恐れがあるため受験できません。</a:t>
            </a:r>
            <a:r>
              <a:rPr lang="en-US" altLang="ja-JP" sz="2100" b="0" dirty="0">
                <a:solidFill>
                  <a:srgbClr val="000000"/>
                </a:solidFill>
                <a:latin typeface="ＭＳ Ｐゴシック"/>
                <a:ea typeface="ＭＳ Ｐゴシック"/>
              </a:rPr>
              <a:t/>
            </a:r>
            <a:br>
              <a:rPr lang="en-US" altLang="ja-JP" sz="2100" b="0" dirty="0">
                <a:solidFill>
                  <a:srgbClr val="000000"/>
                </a:solidFill>
                <a:latin typeface="ＭＳ Ｐゴシック"/>
                <a:ea typeface="ＭＳ Ｐゴシック"/>
              </a:rPr>
            </a:br>
            <a:r>
              <a:rPr lang="ja-JP" altLang="en-US" sz="2100" b="0" dirty="0">
                <a:solidFill>
                  <a:srgbClr val="000000"/>
                </a:solidFill>
                <a:latin typeface="ＭＳ Ｐゴシック"/>
                <a:ea typeface="ＭＳ Ｐゴシック"/>
              </a:rPr>
              <a:t>　追試験の受験を申請してください。</a:t>
            </a:r>
            <a:endParaRPr lang="en-US" altLang="ja-JP" sz="2100" b="0" dirty="0">
              <a:solidFill>
                <a:srgbClr val="000000"/>
              </a:solidFill>
              <a:latin typeface="ＭＳ Ｐゴシック"/>
              <a:ea typeface="ＭＳ Ｐゴシック"/>
            </a:endParaRPr>
          </a:p>
          <a:p>
            <a:pPr fontAlgn="base">
              <a:lnSpc>
                <a:spcPts val="2500"/>
              </a:lnSpc>
              <a:spcBef>
                <a:spcPts val="0"/>
              </a:spcBef>
              <a:spcAft>
                <a:spcPts val="871"/>
              </a:spcAft>
            </a:pPr>
            <a:r>
              <a:rPr lang="ja-JP" altLang="en-US" sz="2100" b="0" dirty="0">
                <a:solidFill>
                  <a:srgbClr val="000000"/>
                </a:solidFill>
                <a:latin typeface="ＭＳ Ｐゴシック"/>
                <a:ea typeface="ＭＳ Ｐゴシック"/>
              </a:rPr>
              <a:t>○　試験室に入室してから試験終了までは，退室できません。</a:t>
            </a:r>
            <a:endParaRPr lang="en-US" altLang="ja-JP" sz="2100" b="0" dirty="0">
              <a:solidFill>
                <a:srgbClr val="000000"/>
              </a:solidFill>
              <a:latin typeface="ＭＳ Ｐゴシック"/>
              <a:ea typeface="ＭＳ Ｐゴシック"/>
            </a:endParaRPr>
          </a:p>
          <a:p>
            <a:pPr fontAlgn="base">
              <a:lnSpc>
                <a:spcPts val="2500"/>
              </a:lnSpc>
              <a:spcBef>
                <a:spcPts val="0"/>
              </a:spcBef>
            </a:pPr>
            <a:r>
              <a:rPr lang="ja-JP" altLang="en-US" sz="2100" b="0" dirty="0">
                <a:solidFill>
                  <a:srgbClr val="000000"/>
                </a:solidFill>
                <a:latin typeface="ＭＳ Ｐゴシック"/>
                <a:ea typeface="ＭＳ Ｐゴシック"/>
              </a:rPr>
              <a:t>〇　「地理歴史，公民」及び「理科②」の受験票に記載された</a:t>
            </a:r>
            <a:endParaRPr lang="en-US" altLang="ja-JP" sz="2100" b="0" dirty="0">
              <a:solidFill>
                <a:srgbClr val="000000"/>
              </a:solidFill>
              <a:latin typeface="ＭＳ Ｐゴシック"/>
              <a:ea typeface="ＭＳ Ｐゴシック"/>
            </a:endParaRPr>
          </a:p>
          <a:p>
            <a:pPr fontAlgn="base">
              <a:lnSpc>
                <a:spcPts val="2500"/>
              </a:lnSpc>
              <a:spcBef>
                <a:spcPts val="600"/>
              </a:spcBef>
            </a:pPr>
            <a:r>
              <a:rPr lang="ja-JP" altLang="en-US" sz="2100" b="0" dirty="0">
                <a:solidFill>
                  <a:srgbClr val="000000"/>
                </a:solidFill>
                <a:latin typeface="ＭＳ Ｐゴシック"/>
                <a:ea typeface="ＭＳ Ｐゴシック"/>
              </a:rPr>
              <a:t>　受験科目数を，試験当日に</a:t>
            </a:r>
            <a:endParaRPr lang="en-US" altLang="ja-JP" sz="2100" b="0" dirty="0">
              <a:solidFill>
                <a:srgbClr val="000000"/>
              </a:solidFill>
              <a:latin typeface="ＭＳ Ｐゴシック"/>
              <a:ea typeface="ＭＳ Ｐゴシック"/>
            </a:endParaRPr>
          </a:p>
          <a:p>
            <a:pPr fontAlgn="base">
              <a:lnSpc>
                <a:spcPts val="2500"/>
              </a:lnSpc>
              <a:spcBef>
                <a:spcPts val="600"/>
              </a:spcBef>
            </a:pPr>
            <a:r>
              <a:rPr lang="ja-JP" altLang="en-US" sz="2100" b="0" dirty="0">
                <a:solidFill>
                  <a:srgbClr val="000000"/>
                </a:solidFill>
                <a:latin typeface="ＭＳ Ｐゴシック"/>
                <a:ea typeface="ＭＳ Ｐゴシック"/>
              </a:rPr>
              <a:t>　　　　</a:t>
            </a:r>
            <a:r>
              <a:rPr lang="en-US" altLang="ja-JP" sz="2100" b="0" dirty="0">
                <a:solidFill>
                  <a:srgbClr val="000000"/>
                </a:solidFill>
                <a:latin typeface="ＭＳ Ｐゴシック"/>
                <a:ea typeface="ＭＳ Ｐゴシック"/>
              </a:rPr>
              <a:t>2</a:t>
            </a:r>
            <a:r>
              <a:rPr lang="ja-JP" altLang="en-US" sz="2100" b="0" dirty="0">
                <a:solidFill>
                  <a:srgbClr val="000000"/>
                </a:solidFill>
                <a:latin typeface="ＭＳ Ｐゴシック"/>
                <a:ea typeface="ＭＳ Ｐゴシック"/>
              </a:rPr>
              <a:t>科目受験　→　</a:t>
            </a:r>
            <a:r>
              <a:rPr lang="en-US" altLang="ja-JP" sz="2100" b="0" dirty="0">
                <a:solidFill>
                  <a:srgbClr val="000000"/>
                </a:solidFill>
                <a:latin typeface="ＭＳ Ｐゴシック"/>
                <a:ea typeface="ＭＳ Ｐゴシック"/>
              </a:rPr>
              <a:t>1</a:t>
            </a:r>
            <a:r>
              <a:rPr lang="ja-JP" altLang="en-US" sz="2100" b="0" dirty="0">
                <a:solidFill>
                  <a:srgbClr val="000000"/>
                </a:solidFill>
                <a:latin typeface="ＭＳ Ｐゴシック"/>
                <a:ea typeface="ＭＳ Ｐゴシック"/>
              </a:rPr>
              <a:t>科目受験</a:t>
            </a:r>
            <a:endParaRPr lang="en-US" altLang="ja-JP" sz="2100" b="0" dirty="0">
              <a:solidFill>
                <a:srgbClr val="000000"/>
              </a:solidFill>
              <a:latin typeface="ＭＳ Ｐゴシック"/>
              <a:ea typeface="ＭＳ Ｐゴシック"/>
            </a:endParaRPr>
          </a:p>
          <a:p>
            <a:pPr fontAlgn="base">
              <a:lnSpc>
                <a:spcPts val="2500"/>
              </a:lnSpc>
              <a:spcBef>
                <a:spcPts val="600"/>
              </a:spcBef>
              <a:spcAft>
                <a:spcPts val="600"/>
              </a:spcAft>
            </a:pPr>
            <a:r>
              <a:rPr lang="ja-JP" altLang="en-US" sz="2100" b="0" dirty="0">
                <a:solidFill>
                  <a:srgbClr val="000000"/>
                </a:solidFill>
                <a:latin typeface="ＭＳ Ｐゴシック"/>
                <a:ea typeface="ＭＳ Ｐゴシック"/>
              </a:rPr>
              <a:t>　　　　</a:t>
            </a:r>
            <a:r>
              <a:rPr lang="en-US" altLang="ja-JP" sz="2100" b="0" dirty="0">
                <a:solidFill>
                  <a:srgbClr val="000000"/>
                </a:solidFill>
                <a:latin typeface="ＭＳ Ｐゴシック"/>
                <a:ea typeface="ＭＳ Ｐゴシック"/>
              </a:rPr>
              <a:t>1</a:t>
            </a:r>
            <a:r>
              <a:rPr lang="ja-JP" altLang="en-US" sz="2100" b="0" dirty="0">
                <a:solidFill>
                  <a:srgbClr val="000000"/>
                </a:solidFill>
                <a:latin typeface="ＭＳ Ｐゴシック"/>
                <a:ea typeface="ＭＳ Ｐゴシック"/>
              </a:rPr>
              <a:t>科目受験　→　</a:t>
            </a:r>
            <a:r>
              <a:rPr lang="en-US" altLang="ja-JP" sz="2100" b="0" dirty="0">
                <a:solidFill>
                  <a:srgbClr val="000000"/>
                </a:solidFill>
                <a:latin typeface="ＭＳ Ｐゴシック"/>
                <a:ea typeface="ＭＳ Ｐゴシック"/>
              </a:rPr>
              <a:t>2</a:t>
            </a:r>
            <a:r>
              <a:rPr lang="ja-JP" altLang="en-US" sz="2100" b="0" dirty="0">
                <a:solidFill>
                  <a:srgbClr val="000000"/>
                </a:solidFill>
                <a:latin typeface="ＭＳ Ｐゴシック"/>
                <a:ea typeface="ＭＳ Ｐゴシック"/>
              </a:rPr>
              <a:t>科目受験</a:t>
            </a:r>
            <a:endParaRPr lang="en-US" altLang="ja-JP" sz="2100" b="0" dirty="0">
              <a:solidFill>
                <a:srgbClr val="000000"/>
              </a:solidFill>
              <a:latin typeface="ＭＳ Ｐゴシック"/>
              <a:ea typeface="ＭＳ Ｐゴシック"/>
            </a:endParaRPr>
          </a:p>
          <a:p>
            <a:pPr fontAlgn="base">
              <a:lnSpc>
                <a:spcPts val="2500"/>
              </a:lnSpc>
              <a:spcBef>
                <a:spcPts val="600"/>
              </a:spcBef>
              <a:spcAft>
                <a:spcPts val="290"/>
              </a:spcAft>
            </a:pPr>
            <a:r>
              <a:rPr lang="ja-JP" altLang="en-US" sz="2100" b="0" dirty="0">
                <a:solidFill>
                  <a:srgbClr val="000000"/>
                </a:solidFill>
                <a:latin typeface="ＭＳ Ｐゴシック"/>
                <a:ea typeface="ＭＳ Ｐゴシック"/>
              </a:rPr>
              <a:t>〇　「</a:t>
            </a:r>
            <a:r>
              <a:rPr lang="en-US" altLang="ja-JP" sz="2100" b="0" dirty="0">
                <a:solidFill>
                  <a:srgbClr val="000000"/>
                </a:solidFill>
                <a:latin typeface="ＭＳ Ｐゴシック"/>
                <a:ea typeface="ＭＳ Ｐゴシック"/>
              </a:rPr>
              <a:t>2</a:t>
            </a:r>
            <a:r>
              <a:rPr lang="ja-JP" altLang="en-US" sz="2100" b="0" dirty="0">
                <a:solidFill>
                  <a:srgbClr val="000000"/>
                </a:solidFill>
                <a:latin typeface="ＭＳ Ｐゴシック"/>
                <a:ea typeface="ＭＳ Ｐゴシック"/>
              </a:rPr>
              <a:t>科目受験する」と登録した受験者は，</a:t>
            </a:r>
            <a:endParaRPr lang="en-US" altLang="ja-JP" sz="2100" b="0" dirty="0">
              <a:solidFill>
                <a:srgbClr val="000000"/>
              </a:solidFill>
              <a:latin typeface="ＭＳ Ｐゴシック"/>
              <a:ea typeface="ＭＳ Ｐゴシック"/>
            </a:endParaRPr>
          </a:p>
          <a:p>
            <a:pPr fontAlgn="base">
              <a:lnSpc>
                <a:spcPts val="2500"/>
              </a:lnSpc>
              <a:spcBef>
                <a:spcPts val="0"/>
              </a:spcBef>
              <a:spcAft>
                <a:spcPts val="290"/>
              </a:spcAft>
            </a:pPr>
            <a:r>
              <a:rPr lang="ja-JP" altLang="en-US" sz="2100" b="0" dirty="0">
                <a:solidFill>
                  <a:srgbClr val="000000"/>
                </a:solidFill>
                <a:latin typeface="ＭＳ Ｐゴシック"/>
                <a:ea typeface="ＭＳ Ｐゴシック"/>
              </a:rPr>
              <a:t>　　　　</a:t>
            </a:r>
            <a:r>
              <a:rPr lang="ja-JP" altLang="en-US" sz="2100" dirty="0">
                <a:solidFill>
                  <a:srgbClr val="FF0000"/>
                </a:solidFill>
                <a:latin typeface="ＭＳ Ｐゴシック"/>
                <a:ea typeface="ＭＳ Ｐゴシック"/>
              </a:rPr>
              <a:t>地理歴史，公民は９：５０までに入室</a:t>
            </a:r>
            <a:r>
              <a:rPr lang="en-US" altLang="ja-JP" sz="2100" dirty="0">
                <a:solidFill>
                  <a:srgbClr val="FF0000"/>
                </a:solidFill>
                <a:latin typeface="ＭＳ Ｐゴシック"/>
                <a:ea typeface="ＭＳ Ｐゴシック"/>
              </a:rPr>
              <a:t/>
            </a:r>
            <a:br>
              <a:rPr lang="en-US" altLang="ja-JP" sz="2100" dirty="0">
                <a:solidFill>
                  <a:srgbClr val="FF0000"/>
                </a:solidFill>
                <a:latin typeface="ＭＳ Ｐゴシック"/>
                <a:ea typeface="ＭＳ Ｐゴシック"/>
              </a:rPr>
            </a:br>
            <a:r>
              <a:rPr lang="ja-JP" altLang="en-US" sz="2100" dirty="0">
                <a:solidFill>
                  <a:srgbClr val="FF0000"/>
                </a:solidFill>
                <a:latin typeface="ＭＳ Ｐゴシック"/>
                <a:ea typeface="ＭＳ Ｐゴシック"/>
              </a:rPr>
              <a:t>　　　　理科②は１５：５０までに入室</a:t>
            </a:r>
            <a:endParaRPr lang="en-US" altLang="ja-JP" sz="2100" dirty="0">
              <a:solidFill>
                <a:srgbClr val="FF0000"/>
              </a:solidFill>
              <a:latin typeface="ＭＳ Ｐゴシック"/>
              <a:ea typeface="ＭＳ Ｐゴシック"/>
            </a:endParaRPr>
          </a:p>
        </p:txBody>
      </p:sp>
      <p:sp>
        <p:nvSpPr>
          <p:cNvPr id="5" name="右中かっこ 4"/>
          <p:cNvSpPr/>
          <p:nvPr/>
        </p:nvSpPr>
        <p:spPr>
          <a:xfrm>
            <a:off x="4359919" y="4252622"/>
            <a:ext cx="68077" cy="540018"/>
          </a:xfrm>
          <a:prstGeom prst="rightBrace">
            <a:avLst/>
          </a:prstGeom>
        </p:spPr>
        <p:style>
          <a:lnRef idx="1">
            <a:schemeClr val="dk1"/>
          </a:lnRef>
          <a:fillRef idx="0">
            <a:schemeClr val="dk1"/>
          </a:fillRef>
          <a:effectRef idx="0">
            <a:schemeClr val="dk1"/>
          </a:effectRef>
          <a:fontRef idx="minor">
            <a:schemeClr val="tx1"/>
          </a:fontRef>
        </p:style>
        <p:txBody>
          <a:bodyPr lIns="91378" tIns="45689" rIns="91378" bIns="45689" rtlCol="0" anchor="ctr"/>
          <a:lstStyle/>
          <a:p>
            <a:pPr algn="ctr" fontAlgn="base">
              <a:spcBef>
                <a:spcPct val="20000"/>
              </a:spcBef>
            </a:pPr>
            <a:endParaRPr lang="ja-JP" altLang="en-US" sz="2700">
              <a:solidFill>
                <a:srgbClr val="000000"/>
              </a:solidFill>
            </a:endParaRPr>
          </a:p>
        </p:txBody>
      </p:sp>
      <p:sp>
        <p:nvSpPr>
          <p:cNvPr id="6" name="テキスト ボックス 5"/>
          <p:cNvSpPr txBox="1"/>
          <p:nvPr/>
        </p:nvSpPr>
        <p:spPr>
          <a:xfrm>
            <a:off x="4430241" y="4330975"/>
            <a:ext cx="2286016" cy="461665"/>
          </a:xfrm>
          <a:prstGeom prst="rect">
            <a:avLst/>
          </a:prstGeom>
          <a:noFill/>
        </p:spPr>
        <p:txBody>
          <a:bodyPr wrap="square" lIns="91378" tIns="45689" rIns="91378" bIns="45689" rtlCol="0">
            <a:spAutoFit/>
          </a:bodyPr>
          <a:lstStyle/>
          <a:p>
            <a:pPr fontAlgn="base">
              <a:spcBef>
                <a:spcPct val="20000"/>
              </a:spcBef>
            </a:pPr>
            <a:r>
              <a:rPr lang="ja-JP" altLang="en-US" sz="2400" dirty="0">
                <a:solidFill>
                  <a:srgbClr val="FF0000"/>
                </a:solidFill>
                <a:latin typeface="HGP創英角ｺﾞｼｯｸUB" pitchFamily="50" charset="-128"/>
                <a:ea typeface="HGP創英角ｺﾞｼｯｸUB" pitchFamily="50" charset="-128"/>
              </a:rPr>
              <a:t>変更できません</a:t>
            </a:r>
          </a:p>
        </p:txBody>
      </p:sp>
      <p:sp>
        <p:nvSpPr>
          <p:cNvPr id="3" name="正方形/長方形 2"/>
          <p:cNvSpPr/>
          <p:nvPr/>
        </p:nvSpPr>
        <p:spPr>
          <a:xfrm>
            <a:off x="200690" y="1413958"/>
            <a:ext cx="3874575" cy="474045"/>
          </a:xfrm>
          <a:prstGeom prst="rect">
            <a:avLst/>
          </a:prstGeom>
        </p:spPr>
        <p:txBody>
          <a:bodyPr wrap="square" lIns="88408" tIns="44205" rIns="88408" bIns="44205">
            <a:spAutoFit/>
          </a:bodyPr>
          <a:lstStyle/>
          <a:p>
            <a:pPr fontAlgn="base">
              <a:spcBef>
                <a:spcPct val="20000"/>
              </a:spcBef>
            </a:pPr>
            <a:r>
              <a:rPr lang="en-US" altLang="ja-JP" sz="2500" dirty="0">
                <a:solidFill>
                  <a:srgbClr val="000000"/>
                </a:solidFill>
                <a:latin typeface="ＭＳ Ｐゴシック" pitchFamily="50" charset="-128"/>
              </a:rPr>
              <a:t>●</a:t>
            </a:r>
            <a:r>
              <a:rPr lang="ja-JP" altLang="en-US" sz="2500" dirty="0">
                <a:solidFill>
                  <a:srgbClr val="000000"/>
                </a:solidFill>
                <a:latin typeface="ＭＳ Ｐゴシック" pitchFamily="50" charset="-128"/>
              </a:rPr>
              <a:t>試験当日の留意点</a:t>
            </a:r>
            <a:endParaRPr lang="en-US" altLang="ja-JP" sz="2500" dirty="0">
              <a:solidFill>
                <a:srgbClr val="000000"/>
              </a:solidFill>
              <a:latin typeface="ＭＳ Ｐゴシック" pitchFamily="50" charset="-128"/>
            </a:endParaRPr>
          </a:p>
        </p:txBody>
      </p:sp>
      <p:sp>
        <p:nvSpPr>
          <p:cNvPr id="7" name="テキスト ボックス 6"/>
          <p:cNvSpPr txBox="1"/>
          <p:nvPr/>
        </p:nvSpPr>
        <p:spPr>
          <a:xfrm>
            <a:off x="190899" y="42166"/>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Ｅ</a:t>
            </a:r>
          </a:p>
        </p:txBody>
      </p:sp>
      <p:sp>
        <p:nvSpPr>
          <p:cNvPr id="8"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【P48】</a:t>
            </a:r>
            <a:endParaRPr lang="ja-JP" altLang="en-US" sz="2500" dirty="0">
              <a:solidFill>
                <a:srgbClr val="0033CC"/>
              </a:solidFill>
            </a:endParaRPr>
          </a:p>
        </p:txBody>
      </p:sp>
      <p:sp>
        <p:nvSpPr>
          <p:cNvPr id="9" name="Rectangle 5"/>
          <p:cNvSpPr>
            <a:spLocks noChangeArrowheads="1"/>
          </p:cNvSpPr>
          <p:nvPr/>
        </p:nvSpPr>
        <p:spPr bwMode="auto">
          <a:xfrm>
            <a:off x="190019" y="858660"/>
            <a:ext cx="7996459" cy="577844"/>
          </a:xfrm>
          <a:prstGeom prst="roundRect">
            <a:avLst>
              <a:gd name="adj" fmla="val 24537"/>
            </a:avLst>
          </a:prstGeom>
          <a:solidFill>
            <a:srgbClr val="FFC000"/>
          </a:solidFill>
          <a:ln w="28575">
            <a:solidFill>
              <a:srgbClr val="FF6600"/>
            </a:solidFill>
          </a:ln>
          <a:extLst/>
        </p:spPr>
        <p:txBody>
          <a:bodyPr lIns="88408" tIns="44205" rIns="88408" bIns="44205" anchor="b"/>
          <a:lstStyle/>
          <a:p>
            <a:pPr fontAlgn="base"/>
            <a:r>
              <a:rPr lang="ja-JP" altLang="en-US" sz="3100" dirty="0">
                <a:solidFill>
                  <a:srgbClr val="000000"/>
                </a:solidFill>
                <a:latin typeface="ＭＳ Ｐゴシック"/>
                <a:ea typeface="ＭＳ Ｐゴシック"/>
              </a:rPr>
              <a:t>１　受験に当たっての主な注意事項</a:t>
            </a:r>
          </a:p>
        </p:txBody>
      </p:sp>
      <p:sp>
        <p:nvSpPr>
          <p:cNvPr id="1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z="1700">
                <a:solidFill>
                  <a:srgbClr val="000000"/>
                </a:solidFill>
              </a:rPr>
              <a:pPr>
                <a:defRPr/>
              </a:pPr>
              <a:t>58</a:t>
            </a:fld>
            <a:endParaRPr lang="en-US" altLang="ja-JP" sz="1700">
              <a:solidFill>
                <a:srgbClr val="000000"/>
              </a:solidFill>
            </a:endParaRPr>
          </a:p>
        </p:txBody>
      </p:sp>
      <p:sp>
        <p:nvSpPr>
          <p:cNvPr id="11" name="右中かっこ 10"/>
          <p:cNvSpPr/>
          <p:nvPr/>
        </p:nvSpPr>
        <p:spPr>
          <a:xfrm>
            <a:off x="5414752" y="5467663"/>
            <a:ext cx="68077" cy="540018"/>
          </a:xfrm>
          <a:prstGeom prst="rightBrace">
            <a:avLst/>
          </a:prstGeom>
        </p:spPr>
        <p:style>
          <a:lnRef idx="1">
            <a:schemeClr val="dk1"/>
          </a:lnRef>
          <a:fillRef idx="0">
            <a:schemeClr val="dk1"/>
          </a:fillRef>
          <a:effectRef idx="0">
            <a:schemeClr val="dk1"/>
          </a:effectRef>
          <a:fontRef idx="minor">
            <a:schemeClr val="tx1"/>
          </a:fontRef>
        </p:style>
        <p:txBody>
          <a:bodyPr lIns="91378" tIns="45689" rIns="91378" bIns="45689" rtlCol="0" anchor="ctr"/>
          <a:lstStyle/>
          <a:p>
            <a:pPr algn="ctr" fontAlgn="base">
              <a:spcBef>
                <a:spcPct val="20000"/>
              </a:spcBef>
            </a:pPr>
            <a:endParaRPr lang="ja-JP" altLang="en-US" sz="2700">
              <a:solidFill>
                <a:srgbClr val="000000"/>
              </a:solidFill>
            </a:endParaRPr>
          </a:p>
        </p:txBody>
      </p:sp>
      <p:sp>
        <p:nvSpPr>
          <p:cNvPr id="12" name="テキスト ボックス 11"/>
          <p:cNvSpPr txBox="1"/>
          <p:nvPr/>
        </p:nvSpPr>
        <p:spPr>
          <a:xfrm>
            <a:off x="5625711" y="5374284"/>
            <a:ext cx="3094158" cy="707876"/>
          </a:xfrm>
          <a:prstGeom prst="rect">
            <a:avLst/>
          </a:prstGeom>
          <a:noFill/>
        </p:spPr>
        <p:txBody>
          <a:bodyPr wrap="square" lIns="91378" tIns="45689" rIns="91378" bIns="45689" rtlCol="0">
            <a:spAutoFit/>
          </a:bodyPr>
          <a:lstStyle/>
          <a:p>
            <a:pPr fontAlgn="base">
              <a:spcBef>
                <a:spcPct val="20000"/>
              </a:spcBef>
            </a:pPr>
            <a:r>
              <a:rPr lang="ja-JP" altLang="en-US" sz="2000" b="0" dirty="0">
                <a:solidFill>
                  <a:srgbClr val="000000"/>
                </a:solidFill>
                <a:latin typeface="ＭＳ Ｐゴシック"/>
              </a:rPr>
              <a:t>それ以降は，当該教科の受験は一切できません。</a:t>
            </a:r>
            <a:endParaRPr lang="ja-JP" altLang="en-US" sz="2000" dirty="0">
              <a:solidFill>
                <a:srgbClr val="FF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855266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307600" y="926697"/>
            <a:ext cx="8587707" cy="48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en-US" altLang="ja-JP" sz="2700" dirty="0">
                <a:solidFill>
                  <a:srgbClr val="000000"/>
                </a:solidFill>
                <a:latin typeface="ＭＳ Ｐゴシック" pitchFamily="50" charset="-128"/>
              </a:rPr>
              <a:t>●</a:t>
            </a:r>
            <a:r>
              <a:rPr lang="ja-JP" altLang="en-US" sz="2700" dirty="0">
                <a:solidFill>
                  <a:srgbClr val="000000"/>
                </a:solidFill>
                <a:latin typeface="ＭＳ Ｐゴシック" pitchFamily="50" charset="-128"/>
              </a:rPr>
              <a:t> 試験時間中の注意事項</a:t>
            </a:r>
            <a:endParaRPr lang="en-US" altLang="ja-JP" sz="2700" dirty="0">
              <a:solidFill>
                <a:srgbClr val="000000"/>
              </a:solidFill>
              <a:latin typeface="ＭＳ Ｐゴシック" pitchFamily="50" charset="-128"/>
            </a:endParaRPr>
          </a:p>
          <a:p>
            <a:pPr fontAlgn="base">
              <a:lnSpc>
                <a:spcPct val="80000"/>
              </a:lnSpc>
              <a:spcBef>
                <a:spcPct val="50000"/>
              </a:spcBef>
              <a:spcAft>
                <a:spcPts val="579"/>
              </a:spcAft>
            </a:pPr>
            <a:r>
              <a:rPr lang="ja-JP" altLang="en-US" sz="2100" b="0" dirty="0">
                <a:solidFill>
                  <a:srgbClr val="000000"/>
                </a:solidFill>
                <a:latin typeface="ＭＳ Ｐゴシック"/>
              </a:rPr>
              <a:t>　　　・　以下のものを使用すると不正行為となります。</a:t>
            </a:r>
            <a:endParaRPr lang="en-US" altLang="ja-JP" sz="2100" b="0" dirty="0">
              <a:solidFill>
                <a:srgbClr val="000000"/>
              </a:solidFill>
              <a:latin typeface="ＭＳ Ｐゴシック"/>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「定規（定規の機能を備えた鉛筆等を含む。）」　　</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「コンパス」　　　　　　　「電卓」</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「そろばん」　　　　　　　「グラフ用紙」等の補助具</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「電子辞書」　　　　　　　「携帯電話」</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「スマートフォン」　　　　「腕時計型端末」</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r>
              <a:rPr lang="ja-JP" altLang="en-US" sz="2100" b="0" dirty="0">
                <a:solidFill>
                  <a:srgbClr val="000000"/>
                </a:solidFill>
                <a:latin typeface="ＭＳ ゴシック" panose="020B0609070205080204" pitchFamily="49" charset="-128"/>
                <a:ea typeface="ＭＳ ゴシック" panose="020B0609070205080204" pitchFamily="49" charset="-128"/>
              </a:rPr>
              <a:t>　　「</a:t>
            </a:r>
            <a:r>
              <a:rPr lang="en-US" altLang="ja-JP" sz="2100" b="0" dirty="0">
                <a:solidFill>
                  <a:srgbClr val="000000"/>
                </a:solidFill>
                <a:latin typeface="ＭＳ ゴシック" panose="020B0609070205080204" pitchFamily="49" charset="-128"/>
                <a:ea typeface="ＭＳ ゴシック" panose="020B0609070205080204" pitchFamily="49" charset="-128"/>
              </a:rPr>
              <a:t>IC</a:t>
            </a:r>
            <a:r>
              <a:rPr lang="ja-JP" altLang="en-US" sz="2100" b="0" dirty="0">
                <a:solidFill>
                  <a:srgbClr val="000000"/>
                </a:solidFill>
                <a:latin typeface="ＭＳ ゴシック" panose="020B0609070205080204" pitchFamily="49" charset="-128"/>
                <a:ea typeface="ＭＳ ゴシック" panose="020B0609070205080204" pitchFamily="49" charset="-128"/>
              </a:rPr>
              <a:t>レコーダー」等の電子機器類</a:t>
            </a:r>
            <a:endParaRPr lang="en-US" altLang="ja-JP" sz="2100" b="0" dirty="0">
              <a:solidFill>
                <a:srgbClr val="000000"/>
              </a:solidFill>
              <a:latin typeface="ＭＳ ゴシック" panose="020B0609070205080204" pitchFamily="49" charset="-128"/>
              <a:ea typeface="ＭＳ ゴシック" panose="020B0609070205080204" pitchFamily="49" charset="-128"/>
            </a:endParaRPr>
          </a:p>
          <a:p>
            <a:pPr fontAlgn="base">
              <a:lnSpc>
                <a:spcPct val="50000"/>
              </a:lnSpc>
              <a:spcBef>
                <a:spcPct val="50000"/>
              </a:spcBef>
            </a:pPr>
            <a:endParaRPr lang="en-US" altLang="ja-JP" sz="2100" b="0" dirty="0">
              <a:solidFill>
                <a:srgbClr val="000000"/>
              </a:solidFill>
              <a:latin typeface="ＭＳ Ｐゴシック"/>
            </a:endParaRPr>
          </a:p>
          <a:p>
            <a:pPr fontAlgn="base">
              <a:lnSpc>
                <a:spcPct val="50000"/>
              </a:lnSpc>
              <a:spcBef>
                <a:spcPct val="50000"/>
              </a:spcBef>
            </a:pPr>
            <a:r>
              <a:rPr lang="en-US" altLang="ja-JP" sz="2300" dirty="0">
                <a:solidFill>
                  <a:srgbClr val="FF0000"/>
                </a:solidFill>
                <a:latin typeface="ＭＳ Ｐゴシック"/>
              </a:rPr>
              <a:t>※</a:t>
            </a:r>
            <a:r>
              <a:rPr lang="ja-JP" altLang="en-US" sz="2300" dirty="0">
                <a:solidFill>
                  <a:srgbClr val="FF0000"/>
                </a:solidFill>
                <a:latin typeface="ＭＳ Ｐゴシック"/>
              </a:rPr>
              <a:t>机に置けるものの詳細は必ず受験案内等で確認してください。　</a:t>
            </a:r>
            <a:r>
              <a:rPr lang="ja-JP" altLang="en-US" sz="2100" b="0" dirty="0">
                <a:solidFill>
                  <a:srgbClr val="000000"/>
                </a:solidFill>
                <a:latin typeface="ＭＳ Ｐゴシック"/>
              </a:rPr>
              <a:t>　</a:t>
            </a:r>
            <a:endParaRPr lang="en-US" altLang="ja-JP" sz="2100" b="0" dirty="0">
              <a:solidFill>
                <a:srgbClr val="000000"/>
              </a:solidFill>
              <a:latin typeface="ＭＳ Ｐゴシック"/>
            </a:endParaRPr>
          </a:p>
          <a:p>
            <a:pPr fontAlgn="base">
              <a:lnSpc>
                <a:spcPct val="80000"/>
              </a:lnSpc>
              <a:spcBef>
                <a:spcPct val="50000"/>
              </a:spcBef>
            </a:pPr>
            <a:r>
              <a:rPr lang="ja-JP" altLang="en-US" sz="2100" b="0" dirty="0">
                <a:solidFill>
                  <a:srgbClr val="000000"/>
                </a:solidFill>
                <a:latin typeface="ＭＳ Ｐゴシック"/>
              </a:rPr>
              <a:t>　　　・　英文字や地図等がプリントされた服等は着用しないでください。</a:t>
            </a:r>
          </a:p>
          <a:p>
            <a:pPr fontAlgn="base">
              <a:lnSpc>
                <a:spcPct val="80000"/>
              </a:lnSpc>
              <a:spcBef>
                <a:spcPct val="50000"/>
              </a:spcBef>
            </a:pPr>
            <a:r>
              <a:rPr lang="ja-JP" altLang="en-US" sz="2100" b="0" dirty="0">
                <a:solidFill>
                  <a:srgbClr val="000000"/>
                </a:solidFill>
                <a:latin typeface="ＭＳ Ｐゴシック"/>
              </a:rPr>
              <a:t>　　　・　他の受験者への迷惑となる行為（貧乏ゆすり等）は慎むようにして</a:t>
            </a:r>
            <a:endParaRPr lang="en-US" altLang="ja-JP" sz="2100" b="0" dirty="0">
              <a:solidFill>
                <a:srgbClr val="000000"/>
              </a:solidFill>
              <a:latin typeface="ＭＳ Ｐゴシック"/>
            </a:endParaRPr>
          </a:p>
          <a:p>
            <a:pPr fontAlgn="base">
              <a:lnSpc>
                <a:spcPct val="80000"/>
              </a:lnSpc>
              <a:spcBef>
                <a:spcPct val="50000"/>
              </a:spcBef>
            </a:pPr>
            <a:r>
              <a:rPr lang="ja-JP" altLang="en-US" sz="2100" b="0" dirty="0">
                <a:solidFill>
                  <a:srgbClr val="000000"/>
                </a:solidFill>
                <a:latin typeface="ＭＳ Ｐゴシック"/>
              </a:rPr>
              <a:t>　　　　　ください。</a:t>
            </a:r>
          </a:p>
        </p:txBody>
      </p:sp>
      <p:sp>
        <p:nvSpPr>
          <p:cNvPr id="7" name="Rectangle 5"/>
          <p:cNvSpPr>
            <a:spLocks noChangeArrowheads="1"/>
          </p:cNvSpPr>
          <p:nvPr/>
        </p:nvSpPr>
        <p:spPr bwMode="auto">
          <a:xfrm>
            <a:off x="763286" y="1879270"/>
            <a:ext cx="7494075" cy="2041227"/>
          </a:xfrm>
          <a:prstGeom prst="rect">
            <a:avLst/>
          </a:prstGeom>
          <a:noFill/>
          <a:ln w="2857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08" tIns="44205" rIns="88408" bIns="44205" anchor="ctr"/>
          <a:lstStyle/>
          <a:p>
            <a:pPr fontAlgn="base">
              <a:spcBef>
                <a:spcPct val="20000"/>
              </a:spcBef>
            </a:pPr>
            <a:endParaRPr lang="ja-JP" altLang="en-US" sz="2700">
              <a:solidFill>
                <a:srgbClr val="000000"/>
              </a:solidFill>
            </a:endParaRPr>
          </a:p>
        </p:txBody>
      </p:sp>
      <p:sp>
        <p:nvSpPr>
          <p:cNvPr id="8" name="テキスト ボックス 7"/>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Ｅ</a:t>
            </a:r>
          </a:p>
        </p:txBody>
      </p:sp>
      <p:sp>
        <p:nvSpPr>
          <p:cNvPr id="9"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【P48】</a:t>
            </a:r>
            <a:endParaRPr lang="ja-JP" altLang="en-US" sz="2500" dirty="0">
              <a:solidFill>
                <a:srgbClr val="0033CC"/>
              </a:solidFill>
            </a:endParaRPr>
          </a:p>
        </p:txBody>
      </p:sp>
      <p:sp>
        <p:nvSpPr>
          <p:cNvPr id="1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59</a:t>
            </a:fld>
            <a:endParaRPr lang="en-US" altLang="ja-JP">
              <a:solidFill>
                <a:srgbClr val="000000"/>
              </a:solidFill>
            </a:endParaRPr>
          </a:p>
        </p:txBody>
      </p:sp>
    </p:spTree>
    <p:extLst>
      <p:ext uri="{BB962C8B-B14F-4D97-AF65-F5344CB8AC3E}">
        <p14:creationId xmlns:p14="http://schemas.microsoft.com/office/powerpoint/2010/main" val="567502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54682938"/>
              </p:ext>
            </p:extLst>
          </p:nvPr>
        </p:nvGraphicFramePr>
        <p:xfrm>
          <a:off x="612130" y="1439887"/>
          <a:ext cx="7992888" cy="4278520"/>
        </p:xfrm>
        <a:graphic>
          <a:graphicData uri="http://schemas.openxmlformats.org/drawingml/2006/table">
            <a:tbl>
              <a:tblPr firstRow="1" bandRow="1">
                <a:tableStyleId>{21E4AEA4-8DFA-4A89-87EB-49C32662AFE0}</a:tableStyleId>
              </a:tblPr>
              <a:tblGrid>
                <a:gridCol w="792088"/>
                <a:gridCol w="1080120"/>
                <a:gridCol w="3024336"/>
                <a:gridCol w="3096344"/>
              </a:tblGrid>
              <a:tr h="504056">
                <a:tc>
                  <a:txBody>
                    <a:bodyPr/>
                    <a:lstStyle/>
                    <a:p>
                      <a:pPr algn="ctr"/>
                      <a:r>
                        <a:rPr kumimoji="1" lang="ja-JP" altLang="en-US" sz="1600" dirty="0" smtClean="0"/>
                        <a:t>教科</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グループ</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600" dirty="0" smtClean="0"/>
                        <a:t>新教育課程による出題科目</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c>
                  <a:txBody>
                    <a:bodyPr/>
                    <a:lstStyle/>
                    <a:p>
                      <a:pPr algn="ctr"/>
                      <a:r>
                        <a:rPr kumimoji="1" lang="ja-JP" altLang="en-US" sz="1600" dirty="0" smtClean="0"/>
                        <a:t>旧教育課程による出題科目</a:t>
                      </a:r>
                      <a:endParaRPr kumimoji="1" lang="ja-JP" altLang="en-US" sz="1600" dirty="0"/>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00CC"/>
                    </a:solidFill>
                  </a:tcPr>
                </a:tc>
              </a:tr>
              <a:tr h="848366">
                <a:tc rowSpan="2">
                  <a:txBody>
                    <a:bodyPr/>
                    <a:lstStyle/>
                    <a:p>
                      <a:pPr algn="ctr">
                        <a:lnSpc>
                          <a:spcPts val="3000"/>
                        </a:lnSpc>
                      </a:pPr>
                      <a:r>
                        <a:rPr kumimoji="1" lang="ja-JP" altLang="en-US" sz="1800" b="1" dirty="0" smtClean="0">
                          <a:solidFill>
                            <a:schemeClr val="tx1"/>
                          </a:solidFill>
                        </a:rPr>
                        <a:t>数学</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ts val="3000"/>
                        </a:lnSpc>
                      </a:pPr>
                      <a:r>
                        <a:rPr kumimoji="1" lang="ja-JP" altLang="en-US" sz="1800" b="1" dirty="0" smtClean="0">
                          <a:solidFill>
                            <a:schemeClr val="tx1"/>
                          </a:solidFill>
                        </a:rPr>
                        <a:t>①</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a:lnSpc>
                          <a:spcPts val="3000"/>
                        </a:lnSpc>
                      </a:pPr>
                      <a:r>
                        <a:rPr kumimoji="1" lang="ja-JP" altLang="en-US" sz="1800" b="1" dirty="0" smtClean="0"/>
                        <a:t>「数学</a:t>
                      </a:r>
                      <a:r>
                        <a:rPr kumimoji="1" lang="en-US" altLang="ja-JP" sz="1800" b="1" dirty="0" smtClean="0"/>
                        <a:t>Ⅰ</a:t>
                      </a:r>
                      <a:r>
                        <a:rPr kumimoji="1" lang="ja-JP" altLang="en-US" sz="1800" b="1" dirty="0" smtClean="0"/>
                        <a:t>」</a:t>
                      </a:r>
                      <a:endParaRPr kumimoji="1" lang="en-US" altLang="ja-JP" sz="1800" b="1" dirty="0" smtClean="0"/>
                    </a:p>
                    <a:p>
                      <a:pPr>
                        <a:lnSpc>
                          <a:spcPts val="3000"/>
                        </a:lnSpc>
                      </a:pPr>
                      <a:r>
                        <a:rPr kumimoji="1" lang="ja-JP" altLang="en-US" sz="1800" b="1" dirty="0" smtClean="0"/>
                        <a:t>「数学</a:t>
                      </a:r>
                      <a:r>
                        <a:rPr kumimoji="1" lang="en-US" altLang="ja-JP" sz="1800" b="1" dirty="0" smtClean="0"/>
                        <a:t>Ⅰ</a:t>
                      </a:r>
                      <a:r>
                        <a:rPr kumimoji="1" lang="ja-JP" altLang="en-US" sz="1800" b="1" dirty="0" smtClean="0"/>
                        <a:t>・数学Ａ」</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a:lnSpc>
                          <a:spcPts val="3000"/>
                        </a:lnSpc>
                      </a:pPr>
                      <a:r>
                        <a:rPr kumimoji="1" lang="ja-JP" altLang="en-US" sz="1800" b="1" dirty="0" smtClean="0">
                          <a:solidFill>
                            <a:srgbClr val="FF0000"/>
                          </a:solidFill>
                        </a:rPr>
                        <a:t>「旧数学</a:t>
                      </a:r>
                      <a:r>
                        <a:rPr kumimoji="1" lang="en-US" altLang="ja-JP" sz="1800" b="1" dirty="0" smtClean="0">
                          <a:solidFill>
                            <a:srgbClr val="FF0000"/>
                          </a:solidFill>
                        </a:rPr>
                        <a:t>Ⅰ</a:t>
                      </a:r>
                      <a:r>
                        <a:rPr kumimoji="1" lang="ja-JP" altLang="en-US" sz="1800" b="1" dirty="0" smtClean="0">
                          <a:solidFill>
                            <a:srgbClr val="FF0000"/>
                          </a:solidFill>
                        </a:rPr>
                        <a:t>」</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「旧数学</a:t>
                      </a:r>
                      <a:r>
                        <a:rPr kumimoji="1" lang="en-US" altLang="ja-JP" sz="1800" b="1" dirty="0" smtClean="0">
                          <a:solidFill>
                            <a:srgbClr val="FF0000"/>
                          </a:solidFill>
                        </a:rPr>
                        <a:t>Ⅰ</a:t>
                      </a:r>
                      <a:r>
                        <a:rPr kumimoji="1" lang="ja-JP" altLang="en-US" sz="1800" b="1" dirty="0" smtClean="0">
                          <a:solidFill>
                            <a:srgbClr val="FF0000"/>
                          </a:solidFill>
                        </a:rPr>
                        <a:t>・旧数学Ａ」</a:t>
                      </a:r>
                      <a:endParaRPr kumimoji="1" lang="en-US" altLang="ja-JP" sz="1800" b="1" dirty="0" smtClean="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rgbClr val="CCFFFF"/>
                    </a:solidFill>
                  </a:tcPr>
                </a:tc>
              </a:tr>
              <a:tr h="848366">
                <a:tc vMerge="1">
                  <a:txBody>
                    <a:bodyPr/>
                    <a:lstStyle/>
                    <a:p>
                      <a:pPr marL="0" marR="0" indent="0" algn="ctr" defTabSz="914400" rtl="0" eaLnBrk="1" fontAlgn="auto" latinLnBrk="0" hangingPunct="1">
                        <a:lnSpc>
                          <a:spcPts val="3000"/>
                        </a:lnSpc>
                        <a:spcBef>
                          <a:spcPts val="0"/>
                        </a:spcBef>
                        <a:spcAft>
                          <a:spcPts val="0"/>
                        </a:spcAft>
                        <a:buClrTx/>
                        <a:buSzTx/>
                        <a:buFontTx/>
                        <a:buNone/>
                        <a:tabLst/>
                        <a:defRPr/>
                      </a:pP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②</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「数学</a:t>
                      </a:r>
                      <a:r>
                        <a:rPr kumimoji="1" lang="en-US" altLang="ja-JP" sz="1800" b="1" dirty="0" smtClean="0">
                          <a:solidFill>
                            <a:schemeClr val="tx1"/>
                          </a:solidFill>
                        </a:rPr>
                        <a:t>Ⅱ</a:t>
                      </a:r>
                      <a:r>
                        <a:rPr kumimoji="1" lang="ja-JP" altLang="en-US" sz="1800" b="1" dirty="0" smtClean="0">
                          <a:solidFill>
                            <a:schemeClr val="tx1"/>
                          </a:solidFill>
                        </a:rPr>
                        <a:t>」</a:t>
                      </a:r>
                      <a:endParaRPr kumimoji="1" lang="en-US" altLang="ja-JP" sz="1800" b="1" dirty="0" smtClean="0">
                        <a:solidFill>
                          <a:schemeClr val="tx1"/>
                        </a:solidFill>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chemeClr val="tx1"/>
                          </a:solidFill>
                        </a:rPr>
                        <a:t>「数学</a:t>
                      </a:r>
                      <a:r>
                        <a:rPr kumimoji="1" lang="en-US" altLang="ja-JP" sz="1800" b="1" dirty="0" smtClean="0">
                          <a:solidFill>
                            <a:schemeClr val="tx1"/>
                          </a:solidFill>
                        </a:rPr>
                        <a:t>Ⅱ</a:t>
                      </a:r>
                      <a:r>
                        <a:rPr kumimoji="1" lang="ja-JP" altLang="en-US" sz="1800" b="1" dirty="0" smtClean="0">
                          <a:solidFill>
                            <a:schemeClr val="tx1"/>
                          </a:solidFill>
                        </a:rPr>
                        <a:t>・数学Ｂ」</a:t>
                      </a:r>
                      <a:endParaRPr kumimoji="1" lang="en-US" altLang="ja-JP" sz="1800" b="1" dirty="0" smtClean="0">
                        <a:solidFill>
                          <a:schemeClr val="tx1"/>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endParaRPr kumimoji="1" lang="en-US" altLang="ja-JP" sz="1800" b="1" dirty="0" smtClean="0">
                        <a:solidFill>
                          <a:srgbClr val="FF0000"/>
                        </a:solidFill>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dirty="0" smtClean="0">
                          <a:solidFill>
                            <a:srgbClr val="FF0000"/>
                          </a:solidFill>
                        </a:rPr>
                        <a:t>「旧数学</a:t>
                      </a:r>
                      <a:r>
                        <a:rPr kumimoji="1" lang="en-US" altLang="ja-JP" sz="1800" b="1" dirty="0" smtClean="0">
                          <a:solidFill>
                            <a:srgbClr val="FF0000"/>
                          </a:solidFill>
                        </a:rPr>
                        <a:t>Ⅱ</a:t>
                      </a:r>
                      <a:r>
                        <a:rPr kumimoji="1" lang="ja-JP" altLang="en-US" sz="1800" b="1" dirty="0" smtClean="0">
                          <a:solidFill>
                            <a:srgbClr val="FF0000"/>
                          </a:solidFill>
                        </a:rPr>
                        <a:t>・旧数学Ｂ」</a:t>
                      </a:r>
                      <a:endParaRPr kumimoji="1" lang="en-US" altLang="ja-JP" sz="1800" b="1" dirty="0" smtClean="0">
                        <a:solidFill>
                          <a:srgbClr val="FF0000"/>
                        </a:solidFill>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r h="848366">
                <a:tc rowSpan="2">
                  <a:txBody>
                    <a:bodyPr/>
                    <a:lstStyle/>
                    <a:p>
                      <a:pPr marL="0" algn="ctr" defTabSz="914400" rtl="0" eaLnBrk="1" latinLnBrk="0" hangingPunct="1">
                        <a:lnSpc>
                          <a:spcPts val="3000"/>
                        </a:lnSpc>
                      </a:pPr>
                      <a:r>
                        <a:rPr kumimoji="1" lang="ja-JP" altLang="en-US" sz="1800" b="1" kern="1200" dirty="0" smtClean="0">
                          <a:solidFill>
                            <a:schemeClr val="tx1"/>
                          </a:solidFill>
                          <a:latin typeface="+mn-lt"/>
                          <a:ea typeface="+mn-ea"/>
                          <a:cs typeface="+mn-cs"/>
                        </a:rPr>
                        <a:t>理科</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3000"/>
                        </a:lnSpc>
                      </a:pPr>
                      <a:r>
                        <a:rPr kumimoji="1" lang="ja-JP" altLang="en-US" sz="1800" b="1" kern="1200" dirty="0" smtClean="0">
                          <a:solidFill>
                            <a:schemeClr val="tx1"/>
                          </a:solidFill>
                          <a:latin typeface="+mn-lt"/>
                          <a:ea typeface="+mn-ea"/>
                          <a:cs typeface="+mn-cs"/>
                        </a:rPr>
                        <a:t>①</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「物理基礎」，「化学基礎」，</a:t>
                      </a:r>
                      <a:endParaRPr kumimoji="1" lang="en-US" altLang="ja-JP" sz="1800" b="1" kern="1200" dirty="0" smtClean="0">
                        <a:solidFill>
                          <a:schemeClr val="tx1"/>
                        </a:solidFill>
                        <a:latin typeface="+mn-lt"/>
                        <a:ea typeface="+mn-ea"/>
                        <a:cs typeface="+mn-cs"/>
                      </a:endParaRPr>
                    </a:p>
                    <a:p>
                      <a:pPr marL="0" marR="0" indent="0" algn="l"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「生物基礎」，「地学基礎」</a:t>
                      </a:r>
                      <a:endParaRPr kumimoji="1" lang="en-US" altLang="ja-JP" sz="1800" b="1" kern="1200" dirty="0" smtClean="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noFill/>
                  </a:tcPr>
                </a:tc>
                <a:tc>
                  <a:txBody>
                    <a:bodyPr/>
                    <a:lstStyle/>
                    <a:p>
                      <a:pPr marL="0" algn="l" defTabSz="914400" rtl="0" eaLnBrk="1" latinLnBrk="0" hangingPunct="1">
                        <a:lnSpc>
                          <a:spcPts val="3000"/>
                        </a:lnSpc>
                      </a:pPr>
                      <a:endParaRPr kumimoji="1" lang="en-US" altLang="ja-JP" sz="1800" b="1" kern="1200" dirty="0" smtClean="0">
                        <a:solidFill>
                          <a:srgbClr val="FF0000"/>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solidFill>
                      <a:srgbClr val="CCFFFF"/>
                    </a:solidFill>
                  </a:tcPr>
                </a:tc>
              </a:tr>
              <a:tr h="1229366">
                <a:tc vMerge="1">
                  <a:txBody>
                    <a:bodyPr/>
                    <a:lstStyle/>
                    <a:p>
                      <a:pPr marL="0" algn="ctr" defTabSz="914400" rtl="0" eaLnBrk="1" latinLnBrk="0" hangingPunct="1">
                        <a:lnSpc>
                          <a:spcPts val="3000"/>
                        </a:lnSpc>
                      </a:pP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kumimoji="1" lang="ja-JP" altLang="en-US" sz="1800" b="1" kern="1200" dirty="0" smtClean="0">
                          <a:solidFill>
                            <a:schemeClr val="tx1"/>
                          </a:solidFill>
                          <a:latin typeface="+mn-lt"/>
                          <a:ea typeface="+mn-ea"/>
                          <a:cs typeface="+mn-cs"/>
                        </a:rPr>
                        <a:t>②</a:t>
                      </a:r>
                      <a:endParaRPr kumimoji="1" lang="ja-JP" altLang="en-US" sz="1800" b="1" kern="1200" dirty="0">
                        <a:solidFill>
                          <a:schemeClr val="tx1"/>
                        </a:solidFill>
                        <a:latin typeface="+mn-lt"/>
                        <a:ea typeface="+mn-ea"/>
                        <a:cs typeface="+mn-cs"/>
                      </a:endParaRP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ts val="3000"/>
                        </a:lnSpc>
                      </a:pPr>
                      <a:r>
                        <a:rPr kumimoji="1" lang="ja-JP" altLang="en-US" sz="1800" b="1" dirty="0" smtClean="0">
                          <a:solidFill>
                            <a:schemeClr val="tx1"/>
                          </a:solidFill>
                        </a:rPr>
                        <a:t>「物理」，「化学」，</a:t>
                      </a:r>
                      <a:endParaRPr kumimoji="1" lang="en-US" altLang="ja-JP" sz="1800" b="1" dirty="0" smtClean="0">
                        <a:solidFill>
                          <a:schemeClr val="tx1"/>
                        </a:solidFill>
                      </a:endParaRPr>
                    </a:p>
                    <a:p>
                      <a:pPr>
                        <a:lnSpc>
                          <a:spcPts val="3000"/>
                        </a:lnSpc>
                      </a:pPr>
                      <a:r>
                        <a:rPr kumimoji="1" lang="ja-JP" altLang="en-US" sz="1800" b="1" dirty="0" smtClean="0">
                          <a:solidFill>
                            <a:schemeClr val="tx1"/>
                          </a:solidFill>
                        </a:rPr>
                        <a:t>「生物」，「地学」</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ts val="3000"/>
                        </a:lnSpc>
                      </a:pPr>
                      <a:r>
                        <a:rPr kumimoji="1" lang="ja-JP" altLang="en-US" sz="1800" b="1" dirty="0" smtClean="0">
                          <a:solidFill>
                            <a:srgbClr val="FF0000"/>
                          </a:solidFill>
                        </a:rPr>
                        <a:t>「理科総合Ａ」，「理科総合Ｂ」</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「物理</a:t>
                      </a:r>
                      <a:r>
                        <a:rPr kumimoji="1" lang="en-US" altLang="ja-JP" sz="1800" b="1" dirty="0" smtClean="0">
                          <a:solidFill>
                            <a:srgbClr val="FF0000"/>
                          </a:solidFill>
                        </a:rPr>
                        <a:t>Ⅰ</a:t>
                      </a:r>
                      <a:r>
                        <a:rPr kumimoji="1" lang="ja-JP" altLang="en-US" sz="1800" b="1" dirty="0" smtClean="0">
                          <a:solidFill>
                            <a:srgbClr val="FF0000"/>
                          </a:solidFill>
                        </a:rPr>
                        <a:t>」，「化学</a:t>
                      </a:r>
                      <a:r>
                        <a:rPr kumimoji="1" lang="en-US" altLang="ja-JP" sz="1800" b="1" dirty="0" smtClean="0">
                          <a:solidFill>
                            <a:srgbClr val="FF0000"/>
                          </a:solidFill>
                        </a:rPr>
                        <a:t>Ⅰ</a:t>
                      </a:r>
                      <a:r>
                        <a:rPr kumimoji="1" lang="ja-JP" altLang="en-US" sz="1800" b="1" dirty="0" smtClean="0">
                          <a:solidFill>
                            <a:srgbClr val="FF0000"/>
                          </a:solidFill>
                        </a:rPr>
                        <a:t>」，</a:t>
                      </a:r>
                      <a:endParaRPr kumimoji="1" lang="en-US" altLang="ja-JP" sz="1800" b="1" dirty="0" smtClean="0">
                        <a:solidFill>
                          <a:srgbClr val="FF0000"/>
                        </a:solidFill>
                      </a:endParaRPr>
                    </a:p>
                    <a:p>
                      <a:pPr>
                        <a:lnSpc>
                          <a:spcPts val="3000"/>
                        </a:lnSpc>
                      </a:pPr>
                      <a:r>
                        <a:rPr kumimoji="1" lang="ja-JP" altLang="en-US" sz="1800" b="1" dirty="0" smtClean="0">
                          <a:solidFill>
                            <a:srgbClr val="FF0000"/>
                          </a:solidFill>
                        </a:rPr>
                        <a:t>「生物</a:t>
                      </a:r>
                      <a:r>
                        <a:rPr kumimoji="1" lang="en-US" altLang="ja-JP" sz="1800" b="1" dirty="0" smtClean="0">
                          <a:solidFill>
                            <a:srgbClr val="FF0000"/>
                          </a:solidFill>
                        </a:rPr>
                        <a:t>Ⅰ</a:t>
                      </a:r>
                      <a:r>
                        <a:rPr kumimoji="1" lang="ja-JP" altLang="en-US" sz="1800" b="1" dirty="0" smtClean="0">
                          <a:solidFill>
                            <a:srgbClr val="FF0000"/>
                          </a:solidFill>
                        </a:rPr>
                        <a:t>」，「地学</a:t>
                      </a:r>
                      <a:r>
                        <a:rPr kumimoji="1" lang="en-US" altLang="ja-JP" sz="1800" b="1" dirty="0" smtClean="0">
                          <a:solidFill>
                            <a:srgbClr val="FF0000"/>
                          </a:solidFill>
                        </a:rPr>
                        <a:t>Ⅰ</a:t>
                      </a:r>
                      <a:r>
                        <a:rPr kumimoji="1" lang="ja-JP" altLang="en-US" sz="1800" b="1" dirty="0" smtClean="0">
                          <a:solidFill>
                            <a:srgbClr val="FF0000"/>
                          </a:solidFill>
                        </a:rPr>
                        <a:t>」</a:t>
                      </a:r>
                    </a:p>
                  </a:txBody>
                  <a:tcPr marL="90011" marR="90011" marT="43183" marB="4318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
        <p:nvSpPr>
          <p:cNvPr id="7" name="テキスト ボックス 2"/>
          <p:cNvSpPr txBox="1">
            <a:spLocks noChangeArrowheads="1"/>
          </p:cNvSpPr>
          <p:nvPr/>
        </p:nvSpPr>
        <p:spPr bwMode="auto">
          <a:xfrm>
            <a:off x="425078" y="863828"/>
            <a:ext cx="5947692" cy="461665"/>
          </a:xfrm>
          <a:prstGeom prst="rect">
            <a:avLst/>
          </a:prstGeom>
          <a:noFill/>
          <a:ln w="9525">
            <a:noFill/>
            <a:miter lim="800000"/>
            <a:headEnd/>
            <a:tailEnd/>
          </a:ln>
        </p:spPr>
        <p:txBody>
          <a:bodyPr wrap="square" lIns="91395" tIns="45699" rIns="91395" bIns="45699">
            <a:spAutoFit/>
          </a:bodyPr>
          <a:lstStyle/>
          <a:p>
            <a:r>
              <a:rPr lang="ja-JP" altLang="en-US" sz="2400" dirty="0"/>
              <a:t>○ 旧教育課程履修者に対する経過措置</a:t>
            </a:r>
          </a:p>
        </p:txBody>
      </p:sp>
      <p:sp>
        <p:nvSpPr>
          <p:cNvPr id="13" name="テキスト ボックス 2"/>
          <p:cNvSpPr txBox="1">
            <a:spLocks noChangeArrowheads="1"/>
          </p:cNvSpPr>
          <p:nvPr/>
        </p:nvSpPr>
        <p:spPr bwMode="auto">
          <a:xfrm>
            <a:off x="576126" y="5712844"/>
            <a:ext cx="8100900" cy="707886"/>
          </a:xfrm>
          <a:prstGeom prst="rect">
            <a:avLst/>
          </a:prstGeom>
          <a:noFill/>
          <a:ln w="9525">
            <a:noFill/>
            <a:miter lim="800000"/>
            <a:headEnd/>
            <a:tailEnd/>
          </a:ln>
        </p:spPr>
        <p:txBody>
          <a:bodyPr wrap="square" lIns="91395" tIns="45699" rIns="91395" bIns="45699">
            <a:spAutoFit/>
          </a:bodyPr>
          <a:lstStyle/>
          <a:p>
            <a:r>
              <a:rPr lang="ja-JP" altLang="en-US" sz="2000" dirty="0"/>
              <a:t>（注１）　</a:t>
            </a:r>
            <a:r>
              <a:rPr lang="ja-JP" altLang="en-US" sz="2000" dirty="0">
                <a:solidFill>
                  <a:srgbClr val="FF0000"/>
                </a:solidFill>
              </a:rPr>
              <a:t>赤枠</a:t>
            </a:r>
            <a:r>
              <a:rPr lang="ja-JP" altLang="en-US" sz="2000" dirty="0"/>
              <a:t>は問題冊子の単位を示す。</a:t>
            </a:r>
            <a:endParaRPr lang="en-US" altLang="ja-JP" sz="2000" dirty="0"/>
          </a:p>
          <a:p>
            <a:r>
              <a:rPr lang="ja-JP" altLang="en-US" sz="2000" dirty="0"/>
              <a:t>（注２）　理科②は問題冊子を新旧いずれか１冊配付する。</a:t>
            </a:r>
          </a:p>
        </p:txBody>
      </p:sp>
      <p:cxnSp>
        <p:nvCxnSpPr>
          <p:cNvPr id="5" name="直線コネクタ 4"/>
          <p:cNvCxnSpPr/>
          <p:nvPr/>
        </p:nvCxnSpPr>
        <p:spPr bwMode="auto">
          <a:xfrm>
            <a:off x="2540005" y="2006601"/>
            <a:ext cx="5993010" cy="9351"/>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7" name="直線コネクタ 16"/>
          <p:cNvCxnSpPr/>
          <p:nvPr/>
        </p:nvCxnSpPr>
        <p:spPr bwMode="auto">
          <a:xfrm>
            <a:off x="2527303" y="2695773"/>
            <a:ext cx="6026150" cy="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4" name="直線コネクタ 23"/>
          <p:cNvCxnSpPr/>
          <p:nvPr/>
        </p:nvCxnSpPr>
        <p:spPr bwMode="auto">
          <a:xfrm>
            <a:off x="2540000" y="3579903"/>
            <a:ext cx="6013450" cy="7524"/>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直線コネクタ 32"/>
          <p:cNvCxnSpPr/>
          <p:nvPr/>
        </p:nvCxnSpPr>
        <p:spPr bwMode="auto">
          <a:xfrm>
            <a:off x="5436666" y="3672135"/>
            <a:ext cx="0" cy="72008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7" name="直線コネクタ 36"/>
          <p:cNvCxnSpPr/>
          <p:nvPr/>
        </p:nvCxnSpPr>
        <p:spPr bwMode="auto">
          <a:xfrm>
            <a:off x="8502650" y="4529059"/>
            <a:ext cx="0" cy="1087292"/>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6" name="直線コネクタ 15"/>
          <p:cNvCxnSpPr/>
          <p:nvPr/>
        </p:nvCxnSpPr>
        <p:spPr bwMode="auto">
          <a:xfrm>
            <a:off x="2555875" y="1993905"/>
            <a:ext cx="2252" cy="742131"/>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8" name="直線コネクタ 17"/>
          <p:cNvCxnSpPr/>
          <p:nvPr/>
        </p:nvCxnSpPr>
        <p:spPr bwMode="auto">
          <a:xfrm>
            <a:off x="8531230" y="1990725"/>
            <a:ext cx="9525" cy="705048"/>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4" name="直線コネクタ 33"/>
          <p:cNvCxnSpPr/>
          <p:nvPr/>
        </p:nvCxnSpPr>
        <p:spPr bwMode="auto">
          <a:xfrm>
            <a:off x="2561302" y="2856459"/>
            <a:ext cx="0" cy="743673"/>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8" name="直線コネクタ 37"/>
          <p:cNvCxnSpPr/>
          <p:nvPr/>
        </p:nvCxnSpPr>
        <p:spPr bwMode="auto">
          <a:xfrm flipV="1">
            <a:off x="2530475" y="2832100"/>
            <a:ext cx="5988050" cy="3175"/>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3" name="直線コネクタ 42"/>
          <p:cNvCxnSpPr/>
          <p:nvPr/>
        </p:nvCxnSpPr>
        <p:spPr bwMode="auto">
          <a:xfrm flipV="1">
            <a:off x="2536770" y="3689184"/>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6" name="直線コネクタ 45"/>
          <p:cNvCxnSpPr/>
          <p:nvPr/>
        </p:nvCxnSpPr>
        <p:spPr bwMode="auto">
          <a:xfrm flipV="1">
            <a:off x="2541210" y="4406089"/>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7" name="直線コネクタ 46"/>
          <p:cNvCxnSpPr/>
          <p:nvPr/>
        </p:nvCxnSpPr>
        <p:spPr bwMode="auto">
          <a:xfrm>
            <a:off x="2563554" y="3672135"/>
            <a:ext cx="0" cy="72008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8" name="直線コネクタ 47"/>
          <p:cNvCxnSpPr/>
          <p:nvPr/>
        </p:nvCxnSpPr>
        <p:spPr bwMode="auto">
          <a:xfrm>
            <a:off x="2554035" y="4536231"/>
            <a:ext cx="2971" cy="1074944"/>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5" name="直線コネクタ 54"/>
          <p:cNvCxnSpPr/>
          <p:nvPr/>
        </p:nvCxnSpPr>
        <p:spPr bwMode="auto">
          <a:xfrm>
            <a:off x="5428083" y="4536231"/>
            <a:ext cx="5935" cy="107875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6" name="直線コネクタ 55"/>
          <p:cNvCxnSpPr/>
          <p:nvPr/>
        </p:nvCxnSpPr>
        <p:spPr bwMode="auto">
          <a:xfrm flipV="1">
            <a:off x="2529781" y="4536231"/>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9" name="直線コネクタ 58"/>
          <p:cNvCxnSpPr/>
          <p:nvPr/>
        </p:nvCxnSpPr>
        <p:spPr bwMode="auto">
          <a:xfrm flipV="1">
            <a:off x="2527180" y="5611175"/>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0" name="直線コネクタ 59"/>
          <p:cNvCxnSpPr/>
          <p:nvPr/>
        </p:nvCxnSpPr>
        <p:spPr bwMode="auto">
          <a:xfrm>
            <a:off x="5581748" y="4548454"/>
            <a:ext cx="4982" cy="106789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1" name="直線コネクタ 60"/>
          <p:cNvCxnSpPr/>
          <p:nvPr/>
        </p:nvCxnSpPr>
        <p:spPr bwMode="auto">
          <a:xfrm>
            <a:off x="5562605" y="4536231"/>
            <a:ext cx="2958435" cy="0"/>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2" name="直線コネクタ 61"/>
          <p:cNvCxnSpPr/>
          <p:nvPr/>
        </p:nvCxnSpPr>
        <p:spPr bwMode="auto">
          <a:xfrm flipV="1">
            <a:off x="5558169" y="5611175"/>
            <a:ext cx="2924870" cy="5176"/>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3" name="直線コネクタ 72"/>
          <p:cNvCxnSpPr/>
          <p:nvPr/>
        </p:nvCxnSpPr>
        <p:spPr bwMode="auto">
          <a:xfrm flipH="1">
            <a:off x="8531230" y="2819405"/>
            <a:ext cx="3175" cy="780727"/>
          </a:xfrm>
          <a:prstGeom prst="line">
            <a:avLst/>
          </a:prstGeom>
          <a:solidFill>
            <a:srgbClr val="333399"/>
          </a:solidFill>
          <a:ln w="476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6"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6</a:t>
            </a:fld>
            <a:endParaRPr lang="en-US" altLang="ja-JP" dirty="0"/>
          </a:p>
        </p:txBody>
      </p:sp>
    </p:spTree>
    <p:extLst>
      <p:ext uri="{BB962C8B-B14F-4D97-AF65-F5344CB8AC3E}">
        <p14:creationId xmlns:p14="http://schemas.microsoft.com/office/powerpoint/2010/main" val="147788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6"/>
          <p:cNvSpPr>
            <a:spLocks noChangeArrowheads="1"/>
          </p:cNvSpPr>
          <p:nvPr/>
        </p:nvSpPr>
        <p:spPr bwMode="auto">
          <a:xfrm>
            <a:off x="613679" y="1558105"/>
            <a:ext cx="8281622" cy="146595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600"/>
              </a:spcBef>
              <a:spcAft>
                <a:spcPts val="600"/>
              </a:spcAft>
            </a:pPr>
            <a:r>
              <a:rPr lang="en-US" altLang="ja-JP" sz="2400" b="0" dirty="0">
                <a:solidFill>
                  <a:srgbClr val="000000"/>
                </a:solidFill>
                <a:latin typeface="ＤＦＧ平成丸ゴシック体W4" pitchFamily="50" charset="-128"/>
                <a:ea typeface="ＤＦＧ平成丸ゴシック体W4" pitchFamily="50" charset="-128"/>
              </a:rPr>
              <a:t>【</a:t>
            </a:r>
            <a:r>
              <a:rPr lang="ja-JP" altLang="en-US" sz="2400" b="0" dirty="0">
                <a:solidFill>
                  <a:srgbClr val="000000"/>
                </a:solidFill>
                <a:latin typeface="ＤＦＧ平成丸ゴシック体W4" pitchFamily="50" charset="-128"/>
                <a:ea typeface="ＤＦＧ平成丸ゴシック体W4" pitchFamily="50" charset="-128"/>
              </a:rPr>
              <a:t>理科①，理科②共通</a:t>
            </a:r>
            <a:r>
              <a:rPr lang="en-US" altLang="ja-JP" sz="2400" b="0" dirty="0">
                <a:solidFill>
                  <a:srgbClr val="000000"/>
                </a:solidFill>
                <a:latin typeface="ＤＦＧ平成丸ゴシック体W4" pitchFamily="50" charset="-128"/>
                <a:ea typeface="ＤＦＧ平成丸ゴシック体W4" pitchFamily="50" charset="-128"/>
              </a:rPr>
              <a:t>】</a:t>
            </a:r>
          </a:p>
          <a:p>
            <a:pPr fontAlgn="base">
              <a:spcBef>
                <a:spcPts val="600"/>
              </a:spcBef>
              <a:spcAft>
                <a:spcPts val="600"/>
              </a:spcAft>
            </a:pPr>
            <a:r>
              <a:rPr lang="ja-JP" altLang="en-US" sz="2400" b="0" dirty="0">
                <a:solidFill>
                  <a:srgbClr val="000000"/>
                </a:solidFill>
                <a:latin typeface="ＤＦＧ平成丸ゴシック体W4" pitchFamily="50" charset="-128"/>
                <a:ea typeface="ＤＦＧ平成丸ゴシック体W4" pitchFamily="50" charset="-128"/>
              </a:rPr>
              <a:t>○　試験当日は出願時に登録したＡ～Ｄ，Ｈ，Ｋのいずれかの</a:t>
            </a:r>
            <a:r>
              <a:rPr lang="en-US" altLang="ja-JP" sz="2400" b="0" dirty="0">
                <a:solidFill>
                  <a:srgbClr val="000000"/>
                </a:solidFill>
                <a:latin typeface="ＤＦＧ平成丸ゴシック体W4" pitchFamily="50" charset="-128"/>
                <a:ea typeface="ＤＦＧ平成丸ゴシック体W4" pitchFamily="50" charset="-128"/>
              </a:rPr>
              <a:t/>
            </a:r>
            <a:br>
              <a:rPr lang="en-US" altLang="ja-JP" sz="2400" b="0" dirty="0">
                <a:solidFill>
                  <a:srgbClr val="000000"/>
                </a:solidFill>
                <a:latin typeface="ＤＦＧ平成丸ゴシック体W4" pitchFamily="50" charset="-128"/>
                <a:ea typeface="ＤＦＧ平成丸ゴシック体W4" pitchFamily="50" charset="-128"/>
              </a:rPr>
            </a:br>
            <a:r>
              <a:rPr lang="ja-JP" altLang="en-US" sz="2400" b="0" dirty="0">
                <a:solidFill>
                  <a:srgbClr val="000000"/>
                </a:solidFill>
                <a:latin typeface="ＤＦＧ平成丸ゴシック体W4" pitchFamily="50" charset="-128"/>
                <a:ea typeface="ＤＦＧ平成丸ゴシック体W4" pitchFamily="50" charset="-128"/>
              </a:rPr>
              <a:t>　　科目選択方法を変更することはできません。</a:t>
            </a:r>
            <a:endParaRPr lang="en-US" altLang="ja-JP" sz="2400" b="0" dirty="0">
              <a:solidFill>
                <a:srgbClr val="000000"/>
              </a:solidFill>
              <a:latin typeface="ＤＦＧ平成丸ゴシック体W4" pitchFamily="50" charset="-128"/>
              <a:ea typeface="ＤＦＧ平成丸ゴシック体W4" pitchFamily="50" charset="-128"/>
            </a:endParaRPr>
          </a:p>
        </p:txBody>
      </p:sp>
      <p:sp>
        <p:nvSpPr>
          <p:cNvPr id="8" name="AutoShape 6"/>
          <p:cNvSpPr>
            <a:spLocks noChangeArrowheads="1"/>
          </p:cNvSpPr>
          <p:nvPr/>
        </p:nvSpPr>
        <p:spPr bwMode="auto">
          <a:xfrm>
            <a:off x="613679" y="3024063"/>
            <a:ext cx="7572793" cy="25202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78" tIns="45689" rIns="91378" bIns="45689"/>
          <a:lstStyle/>
          <a:p>
            <a:pPr fontAlgn="base">
              <a:spcBef>
                <a:spcPts val="400"/>
              </a:spcBef>
              <a:spcAft>
                <a:spcPts val="400"/>
              </a:spcAft>
            </a:pPr>
            <a:r>
              <a:rPr lang="en-US" altLang="ja-JP" sz="2400" b="0" dirty="0">
                <a:solidFill>
                  <a:srgbClr val="000000"/>
                </a:solidFill>
                <a:latin typeface="ＤＦＧ平成丸ゴシック体W4" pitchFamily="50" charset="-128"/>
                <a:ea typeface="ＤＦＧ平成丸ゴシック体W4" pitchFamily="50" charset="-128"/>
              </a:rPr>
              <a:t>【</a:t>
            </a:r>
            <a:r>
              <a:rPr lang="ja-JP" altLang="en-US" sz="2400" b="0" dirty="0">
                <a:solidFill>
                  <a:srgbClr val="000000"/>
                </a:solidFill>
                <a:latin typeface="ＤＦＧ平成丸ゴシック体W4" pitchFamily="50" charset="-128"/>
                <a:ea typeface="ＤＦＧ平成丸ゴシック体W4" pitchFamily="50" charset="-128"/>
              </a:rPr>
              <a:t>理科①</a:t>
            </a:r>
            <a:r>
              <a:rPr lang="en-US" altLang="ja-JP" sz="2400" b="0" dirty="0">
                <a:solidFill>
                  <a:srgbClr val="000000"/>
                </a:solidFill>
                <a:latin typeface="ＤＦＧ平成丸ゴシック体W4" pitchFamily="50" charset="-128"/>
                <a:ea typeface="ＤＦＧ平成丸ゴシック体W4" pitchFamily="50" charset="-128"/>
              </a:rPr>
              <a:t>】</a:t>
            </a:r>
          </a:p>
          <a:p>
            <a:pPr fontAlgn="base">
              <a:spcBef>
                <a:spcPts val="400"/>
              </a:spcBef>
              <a:spcAft>
                <a:spcPts val="400"/>
              </a:spcAft>
            </a:pPr>
            <a:r>
              <a:rPr lang="ja-JP" altLang="en-US" sz="2400" b="0" dirty="0">
                <a:solidFill>
                  <a:srgbClr val="000000"/>
                </a:solidFill>
                <a:latin typeface="ＤＦＧ平成丸ゴシック体W4" pitchFamily="50" charset="-128"/>
                <a:ea typeface="ＤＦＧ平成丸ゴシック体W4" pitchFamily="50" charset="-128"/>
              </a:rPr>
              <a:t>○　６０分間で２科目を選択解答します。</a:t>
            </a:r>
            <a:endParaRPr lang="en-US" altLang="ja-JP" sz="2400" b="0" dirty="0">
              <a:solidFill>
                <a:srgbClr val="000000"/>
              </a:solidFill>
              <a:latin typeface="ＤＦＧ平成丸ゴシック体W4" pitchFamily="50" charset="-128"/>
              <a:ea typeface="ＤＦＧ平成丸ゴシック体W4" pitchFamily="50" charset="-128"/>
            </a:endParaRPr>
          </a:p>
          <a:p>
            <a:pPr fontAlgn="base">
              <a:spcBef>
                <a:spcPts val="400"/>
              </a:spcBef>
              <a:spcAft>
                <a:spcPts val="400"/>
              </a:spcAft>
            </a:pPr>
            <a:r>
              <a:rPr lang="ja-JP" altLang="en-US" sz="2400" b="0" dirty="0">
                <a:solidFill>
                  <a:srgbClr val="000000"/>
                </a:solidFill>
                <a:latin typeface="ＤＦＧ平成丸ゴシック体W4" pitchFamily="50" charset="-128"/>
                <a:ea typeface="ＤＦＧ平成丸ゴシック体W4" pitchFamily="50" charset="-128"/>
              </a:rPr>
              <a:t>○　解答の順序は問いません。</a:t>
            </a:r>
          </a:p>
          <a:p>
            <a:pPr fontAlgn="base">
              <a:spcBef>
                <a:spcPts val="400"/>
              </a:spcBef>
              <a:spcAft>
                <a:spcPts val="400"/>
              </a:spcAft>
            </a:pPr>
            <a:r>
              <a:rPr lang="ja-JP" altLang="en-US" sz="2400" b="0" dirty="0">
                <a:solidFill>
                  <a:srgbClr val="000000"/>
                </a:solidFill>
                <a:latin typeface="ＤＦＧ平成丸ゴシック体W4" pitchFamily="50" charset="-128"/>
                <a:ea typeface="ＤＦＧ平成丸ゴシック体W4" pitchFamily="50" charset="-128"/>
              </a:rPr>
              <a:t>○　時間配分は自由です。</a:t>
            </a:r>
            <a:endParaRPr lang="en-US" altLang="ja-JP" sz="2400" b="0" dirty="0">
              <a:solidFill>
                <a:srgbClr val="000000"/>
              </a:solidFill>
              <a:latin typeface="ＤＦＧ平成丸ゴシック体W4" pitchFamily="50" charset="-128"/>
              <a:ea typeface="ＤＦＧ平成丸ゴシック体W4" pitchFamily="50" charset="-128"/>
            </a:endParaRPr>
          </a:p>
          <a:p>
            <a:pPr fontAlgn="base">
              <a:spcBef>
                <a:spcPts val="400"/>
              </a:spcBef>
              <a:spcAft>
                <a:spcPts val="400"/>
              </a:spcAft>
            </a:pPr>
            <a:r>
              <a:rPr lang="ja-JP" altLang="en-US" sz="2400" b="0" dirty="0">
                <a:solidFill>
                  <a:srgbClr val="000000"/>
                </a:solidFill>
                <a:latin typeface="ＤＦＧ平成丸ゴシック体W4" pitchFamily="50" charset="-128"/>
                <a:ea typeface="ＤＦＧ平成丸ゴシック体W4" pitchFamily="50" charset="-128"/>
              </a:rPr>
              <a:t>○　解答用紙は</a:t>
            </a:r>
            <a:r>
              <a:rPr lang="en-US" altLang="ja-JP" sz="2400" b="0" dirty="0">
                <a:solidFill>
                  <a:srgbClr val="000000"/>
                </a:solidFill>
                <a:latin typeface="ＤＦＧ平成丸ゴシック体W4" pitchFamily="50" charset="-128"/>
                <a:ea typeface="ＤＦＧ平成丸ゴシック体W4" pitchFamily="50" charset="-128"/>
              </a:rPr>
              <a:t>1</a:t>
            </a:r>
            <a:r>
              <a:rPr lang="ja-JP" altLang="en-US" sz="2400" b="0" dirty="0">
                <a:solidFill>
                  <a:srgbClr val="000000"/>
                </a:solidFill>
                <a:latin typeface="ＤＦＧ平成丸ゴシック体W4" pitchFamily="50" charset="-128"/>
                <a:ea typeface="ＤＦＧ平成丸ゴシック体W4" pitchFamily="50" charset="-128"/>
              </a:rPr>
              <a:t>枚で表面に</a:t>
            </a:r>
            <a:r>
              <a:rPr lang="en-US" altLang="ja-JP" sz="2400" b="0" dirty="0">
                <a:solidFill>
                  <a:srgbClr val="000000"/>
                </a:solidFill>
                <a:latin typeface="ＤＦＧ平成丸ゴシック体W4" pitchFamily="50" charset="-128"/>
                <a:ea typeface="ＤＦＧ平成丸ゴシック体W4" pitchFamily="50" charset="-128"/>
              </a:rPr>
              <a:t>2</a:t>
            </a:r>
            <a:r>
              <a:rPr lang="ja-JP" altLang="en-US" sz="2400" b="0" dirty="0">
                <a:solidFill>
                  <a:srgbClr val="000000"/>
                </a:solidFill>
                <a:latin typeface="ＤＦＧ平成丸ゴシック体W4" pitchFamily="50" charset="-128"/>
                <a:ea typeface="ＤＦＧ平成丸ゴシック体W4" pitchFamily="50" charset="-128"/>
              </a:rPr>
              <a:t>科目分を解答します。</a:t>
            </a:r>
            <a:endParaRPr lang="en-US" altLang="ja-JP" sz="2400" b="0" dirty="0">
              <a:solidFill>
                <a:srgbClr val="000000"/>
              </a:solidFill>
              <a:latin typeface="ＤＦＧ平成丸ゴシック体W4" pitchFamily="50" charset="-128"/>
              <a:ea typeface="ＤＦＧ平成丸ゴシック体W4" pitchFamily="50" charset="-128"/>
            </a:endParaRPr>
          </a:p>
        </p:txBody>
      </p:sp>
      <p:sp>
        <p:nvSpPr>
          <p:cNvPr id="7"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z="1700">
                <a:solidFill>
                  <a:srgbClr val="000000"/>
                </a:solidFill>
              </a:rPr>
              <a:pPr>
                <a:defRPr/>
              </a:pPr>
              <a:t>60</a:t>
            </a:fld>
            <a:endParaRPr lang="en-US" altLang="ja-JP" sz="1700">
              <a:solidFill>
                <a:srgbClr val="000000"/>
              </a:solidFill>
            </a:endParaRPr>
          </a:p>
        </p:txBody>
      </p:sp>
      <p:sp>
        <p:nvSpPr>
          <p:cNvPr id="9" name="テキスト ボックス 8"/>
          <p:cNvSpPr txBox="1"/>
          <p:nvPr/>
        </p:nvSpPr>
        <p:spPr>
          <a:xfrm>
            <a:off x="389356" y="790616"/>
            <a:ext cx="4678270"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理科を受験する際の留意点</a:t>
            </a:r>
          </a:p>
        </p:txBody>
      </p:sp>
    </p:spTree>
    <p:extLst>
      <p:ext uri="{BB962C8B-B14F-4D97-AF65-F5344CB8AC3E}">
        <p14:creationId xmlns:p14="http://schemas.microsoft.com/office/powerpoint/2010/main" val="3233142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460245" y="1607106"/>
            <a:ext cx="8375058" cy="360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700" dirty="0">
                <a:solidFill>
                  <a:srgbClr val="000000"/>
                </a:solidFill>
                <a:latin typeface="ＭＳ Ｐゴシック" pitchFamily="50" charset="-128"/>
              </a:rPr>
              <a:t>　毎年，試験開始後，試験監督者に対して，</a:t>
            </a:r>
            <a:endParaRPr lang="en-US" altLang="ja-JP" sz="2700" dirty="0">
              <a:solidFill>
                <a:srgbClr val="000000"/>
              </a:solidFill>
              <a:latin typeface="ＭＳ Ｐゴシック" pitchFamily="50" charset="-128"/>
            </a:endParaRPr>
          </a:p>
          <a:p>
            <a:pPr fontAlgn="base">
              <a:spcBef>
                <a:spcPct val="20000"/>
              </a:spcBef>
            </a:pPr>
            <a:r>
              <a:rPr lang="ja-JP" altLang="en-US" sz="2700" dirty="0">
                <a:solidFill>
                  <a:srgbClr val="000000"/>
                </a:solidFill>
                <a:latin typeface="ＭＳ Ｐゴシック" pitchFamily="50" charset="-128"/>
              </a:rPr>
              <a:t>　　・ 自分はどの科目を受験すればよいのか</a:t>
            </a:r>
            <a:endParaRPr lang="en-US" altLang="ja-JP" sz="2700" dirty="0">
              <a:solidFill>
                <a:srgbClr val="000000"/>
              </a:solidFill>
              <a:latin typeface="ＭＳ Ｐゴシック" pitchFamily="50" charset="-128"/>
            </a:endParaRPr>
          </a:p>
          <a:p>
            <a:pPr fontAlgn="base">
              <a:spcBef>
                <a:spcPct val="20000"/>
              </a:spcBef>
            </a:pPr>
            <a:r>
              <a:rPr lang="ja-JP" altLang="en-US" sz="2700" dirty="0">
                <a:solidFill>
                  <a:srgbClr val="000000"/>
                </a:solidFill>
                <a:latin typeface="ＭＳ Ｐゴシック" pitchFamily="50" charset="-128"/>
              </a:rPr>
              <a:t>　　・ どの科目から解答すればよいのか</a:t>
            </a:r>
            <a:endParaRPr lang="en-US" altLang="ja-JP" sz="2700" dirty="0">
              <a:solidFill>
                <a:srgbClr val="000000"/>
              </a:solidFill>
              <a:latin typeface="ＭＳ Ｐゴシック" pitchFamily="50" charset="-128"/>
            </a:endParaRPr>
          </a:p>
          <a:p>
            <a:pPr fontAlgn="base">
              <a:spcBef>
                <a:spcPct val="20000"/>
              </a:spcBef>
              <a:spcAft>
                <a:spcPts val="1161"/>
              </a:spcAft>
            </a:pPr>
            <a:r>
              <a:rPr lang="ja-JP" altLang="en-US" sz="2700" dirty="0">
                <a:solidFill>
                  <a:srgbClr val="000000"/>
                </a:solidFill>
                <a:latin typeface="ＭＳ Ｐゴシック" pitchFamily="50" charset="-128"/>
              </a:rPr>
              <a:t>　等の質問を</a:t>
            </a:r>
            <a:r>
              <a:rPr lang="ja-JP" altLang="en-US" sz="2700">
                <a:solidFill>
                  <a:srgbClr val="000000"/>
                </a:solidFill>
                <a:latin typeface="ＭＳ Ｐゴシック" pitchFamily="50" charset="-128"/>
              </a:rPr>
              <a:t>する受験者が</a:t>
            </a:r>
            <a:r>
              <a:rPr lang="ja-JP" altLang="en-US" sz="2700" dirty="0">
                <a:solidFill>
                  <a:srgbClr val="000000"/>
                </a:solidFill>
                <a:latin typeface="ＭＳ Ｐゴシック" pitchFamily="50" charset="-128"/>
              </a:rPr>
              <a:t>います。</a:t>
            </a:r>
            <a:endParaRPr lang="en-US" altLang="ja-JP" sz="2700" dirty="0">
              <a:solidFill>
                <a:srgbClr val="000000"/>
              </a:solidFill>
              <a:latin typeface="ＭＳ Ｐゴシック" pitchFamily="50" charset="-128"/>
            </a:endParaRPr>
          </a:p>
          <a:p>
            <a:pPr fontAlgn="base">
              <a:spcBef>
                <a:spcPct val="20000"/>
              </a:spcBef>
            </a:pPr>
            <a:r>
              <a:rPr lang="ja-JP" altLang="en-US" sz="2700" dirty="0">
                <a:solidFill>
                  <a:srgbClr val="FF0000"/>
                </a:solidFill>
                <a:latin typeface="ＭＳ Ｐゴシック" pitchFamily="50" charset="-128"/>
              </a:rPr>
              <a:t>　</a:t>
            </a:r>
            <a:r>
              <a:rPr lang="en-US" altLang="ja-JP" sz="2700" dirty="0">
                <a:solidFill>
                  <a:srgbClr val="FF0000"/>
                </a:solidFill>
                <a:latin typeface="ＭＳ Ｐゴシック" pitchFamily="50" charset="-128"/>
              </a:rPr>
              <a:t>※</a:t>
            </a:r>
            <a:r>
              <a:rPr lang="ja-JP" altLang="en-US" sz="2700" dirty="0">
                <a:solidFill>
                  <a:srgbClr val="FF0000"/>
                </a:solidFill>
                <a:latin typeface="ＭＳ Ｐゴシック" pitchFamily="50" charset="-128"/>
              </a:rPr>
              <a:t>　受験科目は，事前に受験を希望する大学の募集</a:t>
            </a:r>
            <a:endParaRPr lang="en-US" altLang="ja-JP" sz="2700" dirty="0">
              <a:solidFill>
                <a:srgbClr val="FF0000"/>
              </a:solidFill>
              <a:latin typeface="ＭＳ Ｐゴシック" pitchFamily="50" charset="-128"/>
            </a:endParaRPr>
          </a:p>
          <a:p>
            <a:pPr fontAlgn="base">
              <a:spcBef>
                <a:spcPct val="20000"/>
              </a:spcBef>
            </a:pPr>
            <a:r>
              <a:rPr lang="ja-JP" altLang="en-US" sz="2700" dirty="0">
                <a:solidFill>
                  <a:srgbClr val="FF0000"/>
                </a:solidFill>
                <a:latin typeface="ＭＳ Ｐゴシック" pitchFamily="50" charset="-128"/>
              </a:rPr>
              <a:t>　　要項等で必ず確認してください。</a:t>
            </a:r>
            <a:endParaRPr lang="en-US" altLang="ja-JP" sz="2700" dirty="0">
              <a:solidFill>
                <a:srgbClr val="FF0000"/>
              </a:solidFill>
              <a:latin typeface="ＭＳ Ｐゴシック" pitchFamily="50" charset="-128"/>
            </a:endParaRPr>
          </a:p>
          <a:p>
            <a:pPr fontAlgn="base">
              <a:spcBef>
                <a:spcPct val="20000"/>
              </a:spcBef>
            </a:pPr>
            <a:r>
              <a:rPr lang="ja-JP" altLang="en-US" sz="2700" dirty="0">
                <a:solidFill>
                  <a:srgbClr val="000000"/>
                </a:solidFill>
                <a:latin typeface="ＭＳ Ｐゴシック" pitchFamily="50" charset="-128"/>
              </a:rPr>
              <a:t>　　</a:t>
            </a:r>
            <a:endParaRPr lang="en-US" altLang="ja-JP" sz="2700" dirty="0">
              <a:solidFill>
                <a:srgbClr val="0033CC"/>
              </a:solidFill>
              <a:latin typeface="ＭＳ Ｐゴシック" pitchFamily="50" charset="-128"/>
            </a:endParaRPr>
          </a:p>
        </p:txBody>
      </p:sp>
      <p:sp>
        <p:nvSpPr>
          <p:cNvPr id="5"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61</a:t>
            </a:fld>
            <a:endParaRPr lang="en-US" altLang="ja-JP">
              <a:solidFill>
                <a:srgbClr val="000000"/>
              </a:solidFill>
            </a:endParaRPr>
          </a:p>
        </p:txBody>
      </p:sp>
      <p:sp>
        <p:nvSpPr>
          <p:cNvPr id="6" name="テキスト ボックス 5"/>
          <p:cNvSpPr txBox="1"/>
          <p:nvPr/>
        </p:nvSpPr>
        <p:spPr>
          <a:xfrm>
            <a:off x="389356" y="790616"/>
            <a:ext cx="3402378"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解答科目の確認①</a:t>
            </a:r>
          </a:p>
        </p:txBody>
      </p:sp>
    </p:spTree>
    <p:extLst>
      <p:ext uri="{BB962C8B-B14F-4D97-AF65-F5344CB8AC3E}">
        <p14:creationId xmlns:p14="http://schemas.microsoft.com/office/powerpoint/2010/main" val="5269649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89356" y="1539065"/>
            <a:ext cx="8009764" cy="210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700" dirty="0">
                <a:solidFill>
                  <a:srgbClr val="000000"/>
                </a:solidFill>
                <a:latin typeface="ＭＳ Ｐゴシック" pitchFamily="50" charset="-128"/>
              </a:rPr>
              <a:t>　　毎年，問題冊子の表紙に記載された科目の掲載</a:t>
            </a:r>
            <a:r>
              <a:rPr lang="en-US" altLang="ja-JP" sz="2700" dirty="0">
                <a:solidFill>
                  <a:srgbClr val="000000"/>
                </a:solidFill>
                <a:latin typeface="ＭＳ Ｐゴシック" pitchFamily="50" charset="-128"/>
              </a:rPr>
              <a:t/>
            </a:r>
            <a:br>
              <a:rPr lang="en-US" altLang="ja-JP" sz="2700" dirty="0">
                <a:solidFill>
                  <a:srgbClr val="000000"/>
                </a:solidFill>
                <a:latin typeface="ＭＳ Ｐゴシック" pitchFamily="50" charset="-128"/>
              </a:rPr>
            </a:br>
            <a:r>
              <a:rPr lang="ja-JP" altLang="en-US" sz="2700" dirty="0">
                <a:solidFill>
                  <a:srgbClr val="000000"/>
                </a:solidFill>
                <a:latin typeface="ＭＳ Ｐゴシック" pitchFamily="50" charset="-128"/>
              </a:rPr>
              <a:t>　ページを確認しないまま解答を始めたため，志望大</a:t>
            </a:r>
            <a:endParaRPr lang="en-US" altLang="ja-JP" sz="2700" dirty="0">
              <a:solidFill>
                <a:srgbClr val="000000"/>
              </a:solidFill>
              <a:latin typeface="ＭＳ Ｐゴシック" pitchFamily="50" charset="-128"/>
            </a:endParaRPr>
          </a:p>
          <a:p>
            <a:pPr fontAlgn="base">
              <a:spcBef>
                <a:spcPct val="20000"/>
              </a:spcBef>
            </a:pPr>
            <a:r>
              <a:rPr lang="ja-JP" altLang="en-US" sz="2700" dirty="0">
                <a:solidFill>
                  <a:srgbClr val="000000"/>
                </a:solidFill>
                <a:latin typeface="ＭＳ Ｐゴシック" pitchFamily="50" charset="-128"/>
              </a:rPr>
              <a:t>　学の受験資格を失う受験者がいます。</a:t>
            </a:r>
            <a:endParaRPr lang="en-US" altLang="ja-JP" sz="2700" dirty="0">
              <a:solidFill>
                <a:srgbClr val="000000"/>
              </a:solidFill>
              <a:latin typeface="ＭＳ Ｐゴシック" pitchFamily="50" charset="-128"/>
            </a:endParaRPr>
          </a:p>
          <a:p>
            <a:pPr fontAlgn="base">
              <a:spcBef>
                <a:spcPct val="20000"/>
              </a:spcBef>
            </a:pPr>
            <a:endParaRPr lang="en-US" altLang="ja-JP" sz="2700" dirty="0">
              <a:solidFill>
                <a:srgbClr val="0033CC"/>
              </a:solidFill>
              <a:latin typeface="ＭＳ Ｐゴシック" pitchFamily="50" charset="-128"/>
            </a:endParaRPr>
          </a:p>
        </p:txBody>
      </p:sp>
      <p:sp>
        <p:nvSpPr>
          <p:cNvPr id="4" name="下矢印 3"/>
          <p:cNvSpPr/>
          <p:nvPr/>
        </p:nvSpPr>
        <p:spPr bwMode="auto">
          <a:xfrm>
            <a:off x="3437324" y="3104006"/>
            <a:ext cx="2055603" cy="612368"/>
          </a:xfrm>
          <a:prstGeom prst="downArrow">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5" name="テキスト ボックス 4"/>
          <p:cNvSpPr txBox="1"/>
          <p:nvPr/>
        </p:nvSpPr>
        <p:spPr>
          <a:xfrm>
            <a:off x="616196" y="3852460"/>
            <a:ext cx="7782930" cy="1335819"/>
          </a:xfrm>
          <a:prstGeom prst="rect">
            <a:avLst/>
          </a:prstGeom>
          <a:noFill/>
        </p:spPr>
        <p:txBody>
          <a:bodyPr wrap="square" lIns="88408" tIns="44205" rIns="88408" bIns="44205" rtlCol="0">
            <a:spAutoFit/>
          </a:bodyPr>
          <a:lstStyle/>
          <a:p>
            <a:pPr fontAlgn="base">
              <a:spcBef>
                <a:spcPct val="20000"/>
              </a:spcBef>
            </a:pPr>
            <a:r>
              <a:rPr lang="ja-JP" altLang="en-US" sz="2700" dirty="0">
                <a:solidFill>
                  <a:srgbClr val="FF0000"/>
                </a:solidFill>
              </a:rPr>
              <a:t>　問題冊子の表紙に記載された各科目の掲載ページを十分に確認してから解答を開始するよう注意してください。</a:t>
            </a:r>
          </a:p>
        </p:txBody>
      </p:sp>
      <p:sp>
        <p:nvSpPr>
          <p:cNvPr id="7"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62</a:t>
            </a:fld>
            <a:endParaRPr lang="en-US" altLang="ja-JP">
              <a:solidFill>
                <a:srgbClr val="000000"/>
              </a:solidFill>
            </a:endParaRPr>
          </a:p>
        </p:txBody>
      </p:sp>
      <p:sp>
        <p:nvSpPr>
          <p:cNvPr id="8" name="テキスト ボックス 7"/>
          <p:cNvSpPr txBox="1"/>
          <p:nvPr/>
        </p:nvSpPr>
        <p:spPr>
          <a:xfrm>
            <a:off x="389356" y="790616"/>
            <a:ext cx="3402378"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解答科目の確認②</a:t>
            </a:r>
          </a:p>
        </p:txBody>
      </p:sp>
    </p:spTree>
    <p:extLst>
      <p:ext uri="{BB962C8B-B14F-4D97-AF65-F5344CB8AC3E}">
        <p14:creationId xmlns:p14="http://schemas.microsoft.com/office/powerpoint/2010/main" val="732138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5045" t="34255" r="17401" b="37594"/>
          <a:stretch/>
        </p:blipFill>
        <p:spPr>
          <a:xfrm>
            <a:off x="3933499" y="979253"/>
            <a:ext cx="4598819" cy="2600929"/>
          </a:xfrm>
          <a:prstGeom prst="rect">
            <a:avLst/>
          </a:prstGeom>
          <a:ln>
            <a:solidFill>
              <a:schemeClr val="tx1"/>
            </a:solidFill>
          </a:ln>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5800" t="39281" r="19154" b="35887"/>
          <a:stretch/>
        </p:blipFill>
        <p:spPr>
          <a:xfrm>
            <a:off x="3933499" y="3890458"/>
            <a:ext cx="4598819" cy="2382820"/>
          </a:xfrm>
          <a:prstGeom prst="rect">
            <a:avLst/>
          </a:prstGeom>
          <a:ln>
            <a:solidFill>
              <a:schemeClr val="tx1"/>
            </a:solidFill>
          </a:ln>
        </p:spPr>
      </p:pic>
      <p:sp>
        <p:nvSpPr>
          <p:cNvPr id="7" name="テキスト ボックス 6"/>
          <p:cNvSpPr txBox="1"/>
          <p:nvPr/>
        </p:nvSpPr>
        <p:spPr>
          <a:xfrm>
            <a:off x="247596" y="908589"/>
            <a:ext cx="3969441" cy="443267"/>
          </a:xfrm>
          <a:prstGeom prst="rect">
            <a:avLst/>
          </a:prstGeom>
          <a:noFill/>
        </p:spPr>
        <p:txBody>
          <a:bodyPr wrap="square" lIns="88408" tIns="44205" rIns="88408" bIns="44205" rtlCol="0">
            <a:spAutoFit/>
          </a:bodyPr>
          <a:lstStyle/>
          <a:p>
            <a:pPr fontAlgn="base">
              <a:spcBef>
                <a:spcPct val="20000"/>
              </a:spcBef>
            </a:pPr>
            <a:r>
              <a:rPr lang="ja-JP" altLang="en-US" sz="2300" dirty="0">
                <a:solidFill>
                  <a:srgbClr val="000000"/>
                </a:solidFill>
              </a:rPr>
              <a:t> 数学①の問題冊子（抜粋）</a:t>
            </a:r>
          </a:p>
        </p:txBody>
      </p:sp>
      <p:sp>
        <p:nvSpPr>
          <p:cNvPr id="8" name="テキスト ボックス 7"/>
          <p:cNvSpPr txBox="1"/>
          <p:nvPr/>
        </p:nvSpPr>
        <p:spPr>
          <a:xfrm>
            <a:off x="247597" y="3889591"/>
            <a:ext cx="3872215" cy="443267"/>
          </a:xfrm>
          <a:prstGeom prst="rect">
            <a:avLst/>
          </a:prstGeom>
          <a:noFill/>
        </p:spPr>
        <p:txBody>
          <a:bodyPr wrap="square" lIns="88408" tIns="44205" rIns="88408" bIns="44205" rtlCol="0">
            <a:spAutoFit/>
          </a:bodyPr>
          <a:lstStyle/>
          <a:p>
            <a:pPr fontAlgn="base">
              <a:spcBef>
                <a:spcPct val="20000"/>
              </a:spcBef>
            </a:pPr>
            <a:r>
              <a:rPr lang="ja-JP" altLang="en-US" sz="2300" dirty="0">
                <a:solidFill>
                  <a:srgbClr val="000000"/>
                </a:solidFill>
              </a:rPr>
              <a:t> 数学②の問題冊子（抜粋）</a:t>
            </a:r>
          </a:p>
        </p:txBody>
      </p:sp>
      <p:sp>
        <p:nvSpPr>
          <p:cNvPr id="9" name="スライド番号プレースホルダー 1"/>
          <p:cNvSpPr>
            <a:spLocks noGrp="1"/>
          </p:cNvSpPr>
          <p:nvPr>
            <p:ph type="sldNum" sz="quarter" idx="12"/>
          </p:nvPr>
        </p:nvSpPr>
        <p:spPr>
          <a:xfrm>
            <a:off x="7015940" y="6065765"/>
            <a:ext cx="1950244" cy="313930"/>
          </a:xfrm>
        </p:spPr>
        <p:txBody>
          <a:bodyPr/>
          <a:lstStyle/>
          <a:p>
            <a:pPr>
              <a:defRPr/>
            </a:pPr>
            <a:fld id="{F403FD41-B572-42EB-A156-4A5104C739CE}" type="slidenum">
              <a:rPr lang="en-US" altLang="ja-JP" smtClean="0">
                <a:solidFill>
                  <a:srgbClr val="000000"/>
                </a:solidFill>
              </a:rPr>
              <a:pPr>
                <a:defRPr/>
              </a:pPr>
              <a:t>63</a:t>
            </a:fld>
            <a:endParaRPr lang="en-US" altLang="ja-JP">
              <a:solidFill>
                <a:srgbClr val="000000"/>
              </a:solidFill>
            </a:endParaRPr>
          </a:p>
        </p:txBody>
      </p:sp>
      <p:sp>
        <p:nvSpPr>
          <p:cNvPr id="10" name="正方形/長方形 9"/>
          <p:cNvSpPr/>
          <p:nvPr/>
        </p:nvSpPr>
        <p:spPr bwMode="auto">
          <a:xfrm>
            <a:off x="5472174" y="2279718"/>
            <a:ext cx="729577" cy="1224736"/>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1" name="正方形/長方形 10"/>
          <p:cNvSpPr/>
          <p:nvPr/>
        </p:nvSpPr>
        <p:spPr bwMode="auto">
          <a:xfrm>
            <a:off x="5422040" y="5255445"/>
            <a:ext cx="729577" cy="1017839"/>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2" name="正方形/長方形 11"/>
          <p:cNvSpPr/>
          <p:nvPr/>
        </p:nvSpPr>
        <p:spPr bwMode="auto">
          <a:xfrm>
            <a:off x="5485367" y="1344820"/>
            <a:ext cx="729577" cy="832594"/>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3" name="正方形/長方形 12"/>
          <p:cNvSpPr/>
          <p:nvPr/>
        </p:nvSpPr>
        <p:spPr bwMode="auto">
          <a:xfrm>
            <a:off x="5422040" y="4276638"/>
            <a:ext cx="729577" cy="832594"/>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4383062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14652" t="26683" r="17009" b="27340"/>
          <a:stretch/>
        </p:blipFill>
        <p:spPr>
          <a:xfrm>
            <a:off x="1948786" y="1225268"/>
            <a:ext cx="5528865" cy="5048458"/>
          </a:xfrm>
          <a:prstGeom prst="rect">
            <a:avLst/>
          </a:prstGeom>
          <a:ln>
            <a:solidFill>
              <a:schemeClr val="tx1"/>
            </a:solidFill>
          </a:ln>
        </p:spPr>
      </p:pic>
      <p:sp>
        <p:nvSpPr>
          <p:cNvPr id="5" name="テキスト ボックス 4"/>
          <p:cNvSpPr txBox="1"/>
          <p:nvPr/>
        </p:nvSpPr>
        <p:spPr>
          <a:xfrm>
            <a:off x="247596" y="722575"/>
            <a:ext cx="3969441" cy="474045"/>
          </a:xfrm>
          <a:prstGeom prst="rect">
            <a:avLst/>
          </a:prstGeom>
          <a:noFill/>
        </p:spPr>
        <p:txBody>
          <a:bodyPr wrap="square" lIns="88408" tIns="44205" rIns="88408" bIns="44205" rtlCol="0">
            <a:spAutoFit/>
          </a:bodyPr>
          <a:lstStyle/>
          <a:p>
            <a:pPr fontAlgn="base">
              <a:spcBef>
                <a:spcPct val="20000"/>
              </a:spcBef>
            </a:pPr>
            <a:r>
              <a:rPr lang="ja-JP" altLang="en-US" sz="2500" dirty="0">
                <a:solidFill>
                  <a:srgbClr val="000000"/>
                </a:solidFill>
              </a:rPr>
              <a:t> 理科①の問題冊子（抜粋）</a:t>
            </a:r>
          </a:p>
        </p:txBody>
      </p:sp>
      <p:sp>
        <p:nvSpPr>
          <p:cNvPr id="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64</a:t>
            </a:fld>
            <a:endParaRPr lang="en-US" altLang="ja-JP">
              <a:solidFill>
                <a:srgbClr val="000000"/>
              </a:solidFill>
            </a:endParaRPr>
          </a:p>
        </p:txBody>
      </p:sp>
      <p:sp>
        <p:nvSpPr>
          <p:cNvPr id="7" name="正方形/長方形 6"/>
          <p:cNvSpPr/>
          <p:nvPr/>
        </p:nvSpPr>
        <p:spPr bwMode="auto">
          <a:xfrm>
            <a:off x="3579085" y="2592801"/>
            <a:ext cx="729577" cy="1463777"/>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3896788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85" t="10780" r="15919" b="31317"/>
          <a:stretch/>
        </p:blipFill>
        <p:spPr bwMode="auto">
          <a:xfrm>
            <a:off x="4664622" y="1207115"/>
            <a:ext cx="4110029" cy="4718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81" t="9478" r="14898" b="35875"/>
          <a:stretch/>
        </p:blipFill>
        <p:spPr bwMode="auto">
          <a:xfrm>
            <a:off x="108074" y="1196620"/>
            <a:ext cx="4397020" cy="472876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247596" y="722575"/>
            <a:ext cx="3969441" cy="474045"/>
          </a:xfrm>
          <a:prstGeom prst="rect">
            <a:avLst/>
          </a:prstGeom>
          <a:noFill/>
        </p:spPr>
        <p:txBody>
          <a:bodyPr wrap="square" lIns="88408" tIns="44205" rIns="88408" bIns="44205" rtlCol="0">
            <a:spAutoFit/>
          </a:bodyPr>
          <a:lstStyle/>
          <a:p>
            <a:pPr fontAlgn="base">
              <a:spcBef>
                <a:spcPct val="20000"/>
              </a:spcBef>
            </a:pPr>
            <a:r>
              <a:rPr lang="ja-JP" altLang="en-US" sz="2500" dirty="0">
                <a:solidFill>
                  <a:srgbClr val="000000"/>
                </a:solidFill>
              </a:rPr>
              <a:t> 理科②の問題冊子（抜粋）</a:t>
            </a:r>
          </a:p>
        </p:txBody>
      </p:sp>
      <p:sp>
        <p:nvSpPr>
          <p:cNvPr id="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65</a:t>
            </a:fld>
            <a:endParaRPr lang="en-US" altLang="ja-JP">
              <a:solidFill>
                <a:srgbClr val="000000"/>
              </a:solidFill>
            </a:endParaRPr>
          </a:p>
        </p:txBody>
      </p:sp>
      <p:sp>
        <p:nvSpPr>
          <p:cNvPr id="7" name="正方形/長方形 6"/>
          <p:cNvSpPr/>
          <p:nvPr/>
        </p:nvSpPr>
        <p:spPr bwMode="auto">
          <a:xfrm>
            <a:off x="1394721" y="3784415"/>
            <a:ext cx="729577" cy="1224736"/>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8" name="正方形/長方形 7"/>
          <p:cNvSpPr/>
          <p:nvPr/>
        </p:nvSpPr>
        <p:spPr bwMode="auto">
          <a:xfrm>
            <a:off x="5868714" y="3512257"/>
            <a:ext cx="729577" cy="1564941"/>
          </a:xfrm>
          <a:prstGeom prst="rect">
            <a:avLst/>
          </a:prstGeom>
          <a:noFill/>
          <a:ln w="28575" cap="flat" cmpd="sng" algn="ctr">
            <a:solidFill>
              <a:srgbClr val="FF0000"/>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Tree>
    <p:extLst>
      <p:ext uri="{BB962C8B-B14F-4D97-AF65-F5344CB8AC3E}">
        <p14:creationId xmlns:p14="http://schemas.microsoft.com/office/powerpoint/2010/main" val="41601595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ChangeArrowheads="1"/>
          </p:cNvSpPr>
          <p:nvPr/>
        </p:nvSpPr>
        <p:spPr bwMode="auto">
          <a:xfrm>
            <a:off x="378476" y="1675147"/>
            <a:ext cx="8233293" cy="435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ts val="387"/>
              </a:spcBef>
            </a:pPr>
            <a:r>
              <a:rPr lang="ja-JP" altLang="en-US" sz="2700" dirty="0">
                <a:solidFill>
                  <a:srgbClr val="000000"/>
                </a:solidFill>
                <a:latin typeface="ＭＳ Ｐゴシック" pitchFamily="50" charset="-128"/>
              </a:rPr>
              <a:t>　　毎年，解答科目欄が適切にマークされていない答</a:t>
            </a:r>
            <a:endParaRPr lang="en-US" altLang="ja-JP" sz="2700" dirty="0">
              <a:solidFill>
                <a:srgbClr val="000000"/>
              </a:solidFill>
              <a:latin typeface="ＭＳ Ｐゴシック" pitchFamily="50" charset="-128"/>
            </a:endParaRPr>
          </a:p>
          <a:p>
            <a:pPr fontAlgn="base">
              <a:spcBef>
                <a:spcPts val="387"/>
              </a:spcBef>
            </a:pPr>
            <a:r>
              <a:rPr lang="ja-JP" altLang="en-US" sz="2700" dirty="0">
                <a:solidFill>
                  <a:srgbClr val="000000"/>
                </a:solidFill>
                <a:latin typeface="ＭＳ Ｐゴシック" pitchFamily="50" charset="-128"/>
              </a:rPr>
              <a:t>　案があります。</a:t>
            </a:r>
            <a:endParaRPr lang="en-US" altLang="ja-JP" sz="2700" dirty="0">
              <a:solidFill>
                <a:srgbClr val="000000"/>
              </a:solidFill>
              <a:latin typeface="ＭＳ Ｐゴシック" pitchFamily="50" charset="-128"/>
            </a:endParaRPr>
          </a:p>
          <a:p>
            <a:pPr fontAlgn="base">
              <a:spcBef>
                <a:spcPts val="387"/>
              </a:spcBef>
            </a:pPr>
            <a:r>
              <a:rPr lang="ja-JP" altLang="en-US" sz="2700" dirty="0">
                <a:solidFill>
                  <a:srgbClr val="0033CC"/>
                </a:solidFill>
                <a:latin typeface="ＭＳ Ｐゴシック" pitchFamily="50" charset="-128"/>
              </a:rPr>
              <a:t>　　</a:t>
            </a:r>
            <a:r>
              <a:rPr lang="ja-JP" altLang="en-US" sz="2700" dirty="0">
                <a:solidFill>
                  <a:srgbClr val="000000"/>
                </a:solidFill>
                <a:latin typeface="ＭＳ Ｐゴシック" pitchFamily="50" charset="-128"/>
              </a:rPr>
              <a:t>平成</a:t>
            </a:r>
            <a:r>
              <a:rPr lang="en-US" altLang="ja-JP" sz="2700" dirty="0">
                <a:solidFill>
                  <a:srgbClr val="000000"/>
                </a:solidFill>
                <a:latin typeface="ＭＳ Ｐゴシック" pitchFamily="50" charset="-128"/>
              </a:rPr>
              <a:t>27</a:t>
            </a:r>
            <a:r>
              <a:rPr lang="ja-JP" altLang="en-US" sz="2700" dirty="0">
                <a:solidFill>
                  <a:srgbClr val="000000"/>
                </a:solidFill>
                <a:latin typeface="ＭＳ Ｐゴシック" pitchFamily="50" charset="-128"/>
              </a:rPr>
              <a:t>年度試験では，経過措置により出題される　</a:t>
            </a:r>
            <a:r>
              <a:rPr lang="en-US" altLang="ja-JP" sz="2700" dirty="0">
                <a:solidFill>
                  <a:srgbClr val="000000"/>
                </a:solidFill>
                <a:latin typeface="ＭＳ Ｐゴシック" pitchFamily="50" charset="-128"/>
              </a:rPr>
              <a:t/>
            </a:r>
            <a:br>
              <a:rPr lang="en-US" altLang="ja-JP" sz="2700" dirty="0">
                <a:solidFill>
                  <a:srgbClr val="000000"/>
                </a:solidFill>
                <a:latin typeface="ＭＳ Ｐゴシック" pitchFamily="50" charset="-128"/>
              </a:rPr>
            </a:br>
            <a:r>
              <a:rPr lang="ja-JP" altLang="en-US" sz="2700" dirty="0">
                <a:solidFill>
                  <a:srgbClr val="000000"/>
                </a:solidFill>
                <a:latin typeface="ＭＳ Ｐゴシック" pitchFamily="50" charset="-128"/>
              </a:rPr>
              <a:t>　旧課程科目のある教科（理科②，数学①，数学②）が</a:t>
            </a:r>
            <a:r>
              <a:rPr lang="en-US" altLang="ja-JP" sz="2700" dirty="0">
                <a:solidFill>
                  <a:srgbClr val="000000"/>
                </a:solidFill>
                <a:latin typeface="ＭＳ Ｐゴシック" pitchFamily="50" charset="-128"/>
              </a:rPr>
              <a:t/>
            </a:r>
            <a:br>
              <a:rPr lang="en-US" altLang="ja-JP" sz="2700" dirty="0">
                <a:solidFill>
                  <a:srgbClr val="000000"/>
                </a:solidFill>
                <a:latin typeface="ＭＳ Ｐゴシック" pitchFamily="50" charset="-128"/>
              </a:rPr>
            </a:br>
            <a:r>
              <a:rPr lang="ja-JP" altLang="en-US" sz="2700" dirty="0">
                <a:solidFill>
                  <a:srgbClr val="000000"/>
                </a:solidFill>
                <a:latin typeface="ＭＳ Ｐゴシック" pitchFamily="50" charset="-128"/>
              </a:rPr>
              <a:t>　ありますので，これらの科目を受験する際は，解答科</a:t>
            </a:r>
            <a:r>
              <a:rPr lang="en-US" altLang="ja-JP" sz="2700" dirty="0">
                <a:solidFill>
                  <a:srgbClr val="000000"/>
                </a:solidFill>
                <a:latin typeface="ＭＳ Ｐゴシック" pitchFamily="50" charset="-128"/>
              </a:rPr>
              <a:t/>
            </a:r>
            <a:br>
              <a:rPr lang="en-US" altLang="ja-JP" sz="2700" dirty="0">
                <a:solidFill>
                  <a:srgbClr val="000000"/>
                </a:solidFill>
                <a:latin typeface="ＭＳ Ｐゴシック" pitchFamily="50" charset="-128"/>
              </a:rPr>
            </a:br>
            <a:r>
              <a:rPr lang="ja-JP" altLang="en-US" sz="2700" dirty="0">
                <a:solidFill>
                  <a:srgbClr val="000000"/>
                </a:solidFill>
                <a:latin typeface="ＭＳ Ｐゴシック" pitchFamily="50" charset="-128"/>
              </a:rPr>
              <a:t>　目欄のマークミスがないよう特に注意してください。</a:t>
            </a:r>
            <a:endParaRPr lang="en-US" altLang="ja-JP" sz="2700" dirty="0">
              <a:solidFill>
                <a:srgbClr val="000000"/>
              </a:solidFill>
              <a:latin typeface="ＭＳ Ｐゴシック" pitchFamily="50" charset="-128"/>
            </a:endParaRPr>
          </a:p>
          <a:p>
            <a:pPr fontAlgn="base">
              <a:spcBef>
                <a:spcPts val="387"/>
              </a:spcBef>
            </a:pPr>
            <a:r>
              <a:rPr lang="ja-JP" altLang="en-US" sz="2700" dirty="0">
                <a:solidFill>
                  <a:srgbClr val="FF0000"/>
                </a:solidFill>
                <a:latin typeface="ＭＳ Ｐゴシック" pitchFamily="50" charset="-128"/>
              </a:rPr>
              <a:t>　</a:t>
            </a:r>
            <a:r>
              <a:rPr lang="en-US" altLang="ja-JP" sz="2700" dirty="0">
                <a:solidFill>
                  <a:srgbClr val="FF0000"/>
                </a:solidFill>
                <a:latin typeface="ＭＳ Ｐゴシック" pitchFamily="50" charset="-128"/>
              </a:rPr>
              <a:t>※</a:t>
            </a:r>
            <a:r>
              <a:rPr lang="ja-JP" altLang="en-US" sz="2700" dirty="0">
                <a:solidFill>
                  <a:srgbClr val="FF0000"/>
                </a:solidFill>
                <a:latin typeface="ＭＳ Ｐゴシック" pitchFamily="50" charset="-128"/>
              </a:rPr>
              <a:t>　正しくマークされていない場合は０点となることが</a:t>
            </a:r>
            <a:endParaRPr lang="en-US" altLang="ja-JP" sz="2700" dirty="0">
              <a:solidFill>
                <a:srgbClr val="FF0000"/>
              </a:solidFill>
              <a:latin typeface="ＭＳ Ｐゴシック" pitchFamily="50" charset="-128"/>
            </a:endParaRPr>
          </a:p>
          <a:p>
            <a:pPr fontAlgn="base">
              <a:spcBef>
                <a:spcPts val="387"/>
              </a:spcBef>
            </a:pPr>
            <a:r>
              <a:rPr lang="ja-JP" altLang="en-US" sz="2700" dirty="0">
                <a:solidFill>
                  <a:srgbClr val="FF0000"/>
                </a:solidFill>
                <a:latin typeface="ＭＳ Ｐゴシック" pitchFamily="50" charset="-128"/>
              </a:rPr>
              <a:t>　　あります。</a:t>
            </a:r>
            <a:endParaRPr lang="en-US" altLang="ja-JP" sz="2700" dirty="0">
              <a:solidFill>
                <a:srgbClr val="FF0000"/>
              </a:solidFill>
              <a:latin typeface="ＭＳ Ｐゴシック" pitchFamily="50" charset="-128"/>
            </a:endParaRPr>
          </a:p>
        </p:txBody>
      </p:sp>
      <p:sp>
        <p:nvSpPr>
          <p:cNvPr id="4" name="テキスト ボックス 3"/>
          <p:cNvSpPr txBox="1"/>
          <p:nvPr/>
        </p:nvSpPr>
        <p:spPr>
          <a:xfrm>
            <a:off x="190899" y="95755"/>
            <a:ext cx="850595" cy="796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lIns="88408" tIns="44205" rIns="88408" bIns="44205" rtlCol="0">
            <a:spAutoFit/>
          </a:bodyPr>
          <a:lstStyle/>
          <a:p>
            <a:pPr algn="ctr" fontAlgn="base">
              <a:spcBef>
                <a:spcPct val="20000"/>
              </a:spcBef>
            </a:pPr>
            <a:r>
              <a:rPr lang="ja-JP" altLang="en-US" sz="3100" dirty="0">
                <a:solidFill>
                  <a:srgbClr val="FFFFFF"/>
                </a:solidFill>
                <a:latin typeface="ＤＦＧ極太丸ゴシック体" pitchFamily="50" charset="-128"/>
                <a:ea typeface="ＤＦＧ極太丸ゴシック体" pitchFamily="50" charset="-128"/>
              </a:rPr>
              <a:t>Ｅ</a:t>
            </a:r>
          </a:p>
        </p:txBody>
      </p:sp>
      <p:sp>
        <p:nvSpPr>
          <p:cNvPr id="5" name="Rectangle 15"/>
          <p:cNvSpPr>
            <a:spLocks noChangeArrowheads="1"/>
          </p:cNvSpPr>
          <p:nvPr/>
        </p:nvSpPr>
        <p:spPr bwMode="auto">
          <a:xfrm>
            <a:off x="1169067" y="95760"/>
            <a:ext cx="3349466" cy="5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08" tIns="44205" rIns="88408" bIns="44205" anchor="ctr"/>
          <a:lstStyle/>
          <a:p>
            <a:pPr marL="331535" indent="-331535" fontAlgn="base">
              <a:spcBef>
                <a:spcPct val="20000"/>
              </a:spcBef>
            </a:pPr>
            <a:r>
              <a:rPr lang="ja-JP" altLang="en-US" sz="2700" b="0" dirty="0">
                <a:solidFill>
                  <a:srgbClr val="000000"/>
                </a:solidFill>
                <a:latin typeface="ＤＦＧ平成ゴシック体W9" pitchFamily="50" charset="-128"/>
                <a:ea typeface="ＤＦＧ平成ゴシック体W9" pitchFamily="50" charset="-128"/>
              </a:rPr>
              <a:t>試験</a:t>
            </a:r>
            <a:r>
              <a:rPr lang="ja-JP" altLang="en-US" sz="2700" dirty="0">
                <a:solidFill>
                  <a:srgbClr val="000000"/>
                </a:solidFill>
                <a:latin typeface="ＤＦＧ極太丸ゴシック体" pitchFamily="50" charset="-128"/>
                <a:ea typeface="ＤＦＧ極太丸ゴシック体" pitchFamily="50" charset="-128"/>
              </a:rPr>
              <a:t>　</a:t>
            </a:r>
            <a:r>
              <a:rPr lang="en-US" altLang="ja-JP" sz="2500" dirty="0">
                <a:solidFill>
                  <a:srgbClr val="000000"/>
                </a:solidFill>
              </a:rPr>
              <a:t>【P49】</a:t>
            </a:r>
            <a:endParaRPr lang="ja-JP" altLang="en-US" sz="2500" dirty="0">
              <a:solidFill>
                <a:srgbClr val="0033CC"/>
              </a:solidFill>
            </a:endParaRPr>
          </a:p>
        </p:txBody>
      </p:sp>
      <p:sp>
        <p:nvSpPr>
          <p:cNvPr id="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66</a:t>
            </a:fld>
            <a:endParaRPr lang="en-US" altLang="ja-JP">
              <a:solidFill>
                <a:srgbClr val="000000"/>
              </a:solidFill>
            </a:endParaRPr>
          </a:p>
        </p:txBody>
      </p:sp>
      <p:sp>
        <p:nvSpPr>
          <p:cNvPr id="7" name="テキスト ボックス 6"/>
          <p:cNvSpPr txBox="1"/>
          <p:nvPr/>
        </p:nvSpPr>
        <p:spPr>
          <a:xfrm>
            <a:off x="513151" y="950146"/>
            <a:ext cx="3668622" cy="670818"/>
          </a:xfrm>
          <a:prstGeom prst="bevel">
            <a:avLst/>
          </a:prstGeom>
          <a:solidFill>
            <a:srgbClr val="D9FFEC"/>
          </a:solidFill>
          <a:ln>
            <a:solidFill>
              <a:schemeClr val="tx1"/>
            </a:solidFill>
          </a:ln>
        </p:spPr>
        <p:txBody>
          <a:bodyPr wrap="square" lIns="88408" tIns="44205" rIns="88408" bIns="44205" rtlCol="0">
            <a:spAutoFit/>
          </a:bodyPr>
          <a:lstStyle/>
          <a:p>
            <a:pPr fontAlgn="base">
              <a:spcBef>
                <a:spcPct val="20000"/>
              </a:spcBef>
            </a:pPr>
            <a:r>
              <a:rPr lang="ja-JP" altLang="en-US" sz="2700" dirty="0">
                <a:solidFill>
                  <a:srgbClr val="003CFA"/>
                </a:solidFill>
              </a:rPr>
              <a:t> 解答科目欄のマーク</a:t>
            </a:r>
          </a:p>
        </p:txBody>
      </p:sp>
    </p:spTree>
    <p:extLst>
      <p:ext uri="{BB962C8B-B14F-4D97-AF65-F5344CB8AC3E}">
        <p14:creationId xmlns:p14="http://schemas.microsoft.com/office/powerpoint/2010/main" val="988656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4639747" y="2627720"/>
            <a:ext cx="4167904" cy="30618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3" name="正方形/長方形 2"/>
          <p:cNvSpPr/>
          <p:nvPr/>
        </p:nvSpPr>
        <p:spPr bwMode="auto">
          <a:xfrm>
            <a:off x="190893" y="2650201"/>
            <a:ext cx="4167904" cy="30618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1511" name="Rectangle 7"/>
          <p:cNvSpPr>
            <a:spLocks noChangeArrowheads="1"/>
          </p:cNvSpPr>
          <p:nvPr/>
        </p:nvSpPr>
        <p:spPr bwMode="auto">
          <a:xfrm>
            <a:off x="224686" y="994743"/>
            <a:ext cx="8587707" cy="102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spcAft>
                <a:spcPts val="579"/>
              </a:spcAft>
            </a:pPr>
            <a:r>
              <a:rPr lang="ja-JP" altLang="en-US" sz="2700" dirty="0">
                <a:solidFill>
                  <a:srgbClr val="0033CC"/>
                </a:solidFill>
                <a:latin typeface="ＭＳ Ｐゴシック" pitchFamily="50" charset="-128"/>
              </a:rPr>
              <a:t>● 解答科目欄のマーク（不適切な例）</a:t>
            </a:r>
            <a:endParaRPr lang="en-US" altLang="ja-JP" sz="2700" dirty="0">
              <a:solidFill>
                <a:srgbClr val="0033CC"/>
              </a:solidFill>
              <a:latin typeface="ＭＳ Ｐゴシック" pitchFamily="50" charset="-128"/>
            </a:endParaRPr>
          </a:p>
          <a:p>
            <a:pPr fontAlgn="base">
              <a:spcBef>
                <a:spcPct val="20000"/>
              </a:spcBef>
            </a:pPr>
            <a:r>
              <a:rPr lang="ja-JP" altLang="en-US" sz="2700" dirty="0">
                <a:solidFill>
                  <a:srgbClr val="000000"/>
                </a:solidFill>
                <a:latin typeface="ＭＳ Ｐゴシック" pitchFamily="50" charset="-128"/>
              </a:rPr>
              <a:t>理科①</a:t>
            </a:r>
            <a:endParaRPr lang="en-US" altLang="ja-JP" sz="2700" dirty="0">
              <a:solidFill>
                <a:srgbClr val="000000"/>
              </a:solidFill>
              <a:latin typeface="ＭＳ Ｐゴシック" pitchFamily="50" charset="-128"/>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959" y="2849053"/>
            <a:ext cx="1709625" cy="272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7" y="2849053"/>
            <a:ext cx="1709625" cy="272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653" y="2794571"/>
            <a:ext cx="1710396" cy="272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421" y="2788070"/>
            <a:ext cx="1710396" cy="272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7"/>
          <p:cNvSpPr>
            <a:spLocks noChangeArrowheads="1"/>
          </p:cNvSpPr>
          <p:nvPr/>
        </p:nvSpPr>
        <p:spPr bwMode="auto">
          <a:xfrm>
            <a:off x="186974" y="2083396"/>
            <a:ext cx="2895931" cy="51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700" dirty="0">
                <a:solidFill>
                  <a:srgbClr val="000000"/>
                </a:solidFill>
                <a:latin typeface="ＭＳ Ｐゴシック" pitchFamily="50" charset="-128"/>
              </a:rPr>
              <a:t>同じ科目をマーク</a:t>
            </a:r>
            <a:endParaRPr lang="en-US" altLang="ja-JP" sz="2700" dirty="0">
              <a:solidFill>
                <a:srgbClr val="000000"/>
              </a:solidFill>
              <a:latin typeface="ＭＳ Ｐゴシック" pitchFamily="50" charset="-128"/>
            </a:endParaRPr>
          </a:p>
        </p:txBody>
      </p:sp>
      <p:sp>
        <p:nvSpPr>
          <p:cNvPr id="14" name="Rectangle 7"/>
          <p:cNvSpPr>
            <a:spLocks noChangeArrowheads="1"/>
          </p:cNvSpPr>
          <p:nvPr/>
        </p:nvSpPr>
        <p:spPr bwMode="auto">
          <a:xfrm>
            <a:off x="4571452" y="2117414"/>
            <a:ext cx="4240941" cy="51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300" dirty="0">
                <a:solidFill>
                  <a:srgbClr val="000000"/>
                </a:solidFill>
                <a:latin typeface="ＭＳ Ｐゴシック" pitchFamily="50" charset="-128"/>
              </a:rPr>
              <a:t>１つの解答科目欄に複数マーク</a:t>
            </a:r>
            <a:endParaRPr lang="en-US" altLang="ja-JP" sz="2300" dirty="0">
              <a:solidFill>
                <a:srgbClr val="000000"/>
              </a:solidFill>
              <a:latin typeface="ＭＳ Ｐゴシック" pitchFamily="50" charset="-128"/>
            </a:endParaRPr>
          </a:p>
        </p:txBody>
      </p:sp>
      <p:sp>
        <p:nvSpPr>
          <p:cNvPr id="15"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67</a:t>
            </a:fld>
            <a:endParaRPr lang="en-US" altLang="ja-JP">
              <a:solidFill>
                <a:srgbClr val="000000"/>
              </a:solidFill>
            </a:endParaRPr>
          </a:p>
        </p:txBody>
      </p:sp>
    </p:spTree>
    <p:extLst>
      <p:ext uri="{BB962C8B-B14F-4D97-AF65-F5344CB8AC3E}">
        <p14:creationId xmlns:p14="http://schemas.microsoft.com/office/powerpoint/2010/main" val="11394400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662490" y="1267469"/>
            <a:ext cx="1523982" cy="515254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1511" name="Rectangle 7"/>
          <p:cNvSpPr>
            <a:spLocks noChangeArrowheads="1"/>
          </p:cNvSpPr>
          <p:nvPr/>
        </p:nvSpPr>
        <p:spPr bwMode="auto">
          <a:xfrm>
            <a:off x="105824" y="654533"/>
            <a:ext cx="1794982"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3500" dirty="0">
                <a:solidFill>
                  <a:srgbClr val="000000"/>
                </a:solidFill>
                <a:latin typeface="ＭＳ Ｐゴシック" pitchFamily="50" charset="-128"/>
              </a:rPr>
              <a:t>理科②</a:t>
            </a:r>
            <a:endParaRPr lang="en-US" altLang="ja-JP" sz="3500" dirty="0">
              <a:solidFill>
                <a:srgbClr val="000000"/>
              </a:solidFill>
              <a:latin typeface="ＭＳ Ｐゴシック" pitchFamily="50" charset="-128"/>
            </a:endParaRPr>
          </a:p>
        </p:txBody>
      </p:sp>
      <p:sp>
        <p:nvSpPr>
          <p:cNvPr id="13" name="Rectangle 7"/>
          <p:cNvSpPr>
            <a:spLocks noChangeArrowheads="1"/>
          </p:cNvSpPr>
          <p:nvPr/>
        </p:nvSpPr>
        <p:spPr bwMode="auto">
          <a:xfrm>
            <a:off x="1967531" y="722581"/>
            <a:ext cx="7282184" cy="45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300" dirty="0">
                <a:solidFill>
                  <a:srgbClr val="000000"/>
                </a:solidFill>
                <a:latin typeface="ＭＳ Ｐゴシック" pitchFamily="50" charset="-128"/>
              </a:rPr>
              <a:t>新課程科目を登録した者が旧課程科目をマーク</a:t>
            </a:r>
            <a:endParaRPr lang="en-US" altLang="ja-JP" sz="2300" dirty="0">
              <a:solidFill>
                <a:srgbClr val="000000"/>
              </a:solidFill>
              <a:latin typeface="ＭＳ Ｐゴシック" pitchFamily="50" charset="-128"/>
            </a:endParaRPr>
          </a:p>
        </p:txBody>
      </p:sp>
      <p:sp>
        <p:nvSpPr>
          <p:cNvPr id="15" name="正方形/長方形 14"/>
          <p:cNvSpPr/>
          <p:nvPr/>
        </p:nvSpPr>
        <p:spPr bwMode="auto">
          <a:xfrm>
            <a:off x="2501001" y="1267469"/>
            <a:ext cx="1523982" cy="515254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6" name="Rectangle 7"/>
          <p:cNvSpPr>
            <a:spLocks noChangeArrowheads="1"/>
          </p:cNvSpPr>
          <p:nvPr/>
        </p:nvSpPr>
        <p:spPr bwMode="auto">
          <a:xfrm>
            <a:off x="318479" y="2593699"/>
            <a:ext cx="1685201" cy="9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1900" dirty="0">
                <a:solidFill>
                  <a:srgbClr val="000000"/>
                </a:solidFill>
                <a:latin typeface="ＭＳ Ｐゴシック" pitchFamily="50" charset="-128"/>
              </a:rPr>
              <a:t>第１解答科目の解答用紙</a:t>
            </a:r>
            <a:endParaRPr lang="en-US" altLang="ja-JP" sz="1900" dirty="0">
              <a:solidFill>
                <a:srgbClr val="000000"/>
              </a:solidFill>
              <a:latin typeface="ＭＳ Ｐゴシック" pitchFamily="50" charset="-128"/>
            </a:endParaRPr>
          </a:p>
        </p:txBody>
      </p:sp>
      <p:sp>
        <p:nvSpPr>
          <p:cNvPr id="17" name="Rectangle 7"/>
          <p:cNvSpPr>
            <a:spLocks noChangeArrowheads="1"/>
          </p:cNvSpPr>
          <p:nvPr/>
        </p:nvSpPr>
        <p:spPr bwMode="auto">
          <a:xfrm>
            <a:off x="4394238" y="2593703"/>
            <a:ext cx="1736630" cy="69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1900" dirty="0">
                <a:solidFill>
                  <a:srgbClr val="000000"/>
                </a:solidFill>
                <a:latin typeface="ＭＳ Ｐゴシック" pitchFamily="50" charset="-128"/>
              </a:rPr>
              <a:t>第２解答科目の解答用紙</a:t>
            </a:r>
            <a:endParaRPr lang="en-US" altLang="ja-JP" sz="1900" dirty="0">
              <a:solidFill>
                <a:srgbClr val="000000"/>
              </a:solidFill>
              <a:latin typeface="ＭＳ Ｐゴシック" pitchFamily="50" charset="-128"/>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73" y="1383634"/>
            <a:ext cx="1360238" cy="4986337"/>
          </a:xfrm>
          <a:prstGeom prst="rect">
            <a:avLst/>
          </a:prstGeom>
          <a:solidFill>
            <a:schemeClr val="bg1"/>
          </a:solidFill>
          <a:ln>
            <a:noFill/>
          </a:ln>
          <a:effec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08" y="1383634"/>
            <a:ext cx="1360239" cy="4986337"/>
          </a:xfrm>
          <a:prstGeom prst="rect">
            <a:avLst/>
          </a:prstGeom>
          <a:solidFill>
            <a:schemeClr val="bg1"/>
          </a:solidFill>
          <a:ln>
            <a:noFill/>
          </a:ln>
          <a:effectLst/>
        </p:spPr>
      </p:pic>
      <p:sp>
        <p:nvSpPr>
          <p:cNvPr id="3" name="右矢印 2"/>
          <p:cNvSpPr/>
          <p:nvPr/>
        </p:nvSpPr>
        <p:spPr bwMode="auto">
          <a:xfrm>
            <a:off x="6130869" y="2831848"/>
            <a:ext cx="354414" cy="204123"/>
          </a:xfrm>
          <a:prstGeom prst="rightArrow">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4" name="右矢印 13"/>
          <p:cNvSpPr/>
          <p:nvPr/>
        </p:nvSpPr>
        <p:spPr bwMode="auto">
          <a:xfrm>
            <a:off x="2031077" y="2831848"/>
            <a:ext cx="354414" cy="204123"/>
          </a:xfrm>
          <a:prstGeom prst="rightArrow">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0"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843365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709704" y="1267469"/>
            <a:ext cx="1523982" cy="515254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1511" name="Rectangle 7"/>
          <p:cNvSpPr>
            <a:spLocks noChangeArrowheads="1"/>
          </p:cNvSpPr>
          <p:nvPr/>
        </p:nvSpPr>
        <p:spPr bwMode="auto">
          <a:xfrm>
            <a:off x="157955" y="654533"/>
            <a:ext cx="1649058"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3500" dirty="0">
                <a:solidFill>
                  <a:srgbClr val="000000"/>
                </a:solidFill>
                <a:latin typeface="ＭＳ Ｐゴシック" pitchFamily="50" charset="-128"/>
              </a:rPr>
              <a:t>理科②</a:t>
            </a:r>
            <a:endParaRPr lang="en-US" altLang="ja-JP" sz="3500" dirty="0">
              <a:solidFill>
                <a:srgbClr val="000000"/>
              </a:solidFill>
              <a:latin typeface="ＭＳ Ｐゴシック" pitchFamily="50" charset="-128"/>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55" y="1383634"/>
            <a:ext cx="1360238"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7"/>
          <p:cNvSpPr>
            <a:spLocks noChangeArrowheads="1"/>
          </p:cNvSpPr>
          <p:nvPr/>
        </p:nvSpPr>
        <p:spPr bwMode="auto">
          <a:xfrm>
            <a:off x="2038414" y="740580"/>
            <a:ext cx="7282184" cy="45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300" dirty="0">
                <a:solidFill>
                  <a:srgbClr val="000000"/>
                </a:solidFill>
                <a:latin typeface="ＭＳ Ｐゴシック" pitchFamily="50" charset="-128"/>
              </a:rPr>
              <a:t>第１解答科目と第２解答科目で同じ科目をマーク</a:t>
            </a:r>
            <a:endParaRPr lang="en-US" altLang="ja-JP" sz="2300" dirty="0">
              <a:solidFill>
                <a:srgbClr val="000000"/>
              </a:solidFill>
              <a:latin typeface="ＭＳ Ｐゴシック" pitchFamily="50" charset="-128"/>
            </a:endParaRPr>
          </a:p>
        </p:txBody>
      </p:sp>
      <p:sp>
        <p:nvSpPr>
          <p:cNvPr id="15" name="正方形/長方形 14"/>
          <p:cNvSpPr/>
          <p:nvPr/>
        </p:nvSpPr>
        <p:spPr bwMode="auto">
          <a:xfrm>
            <a:off x="2551283" y="1267469"/>
            <a:ext cx="1523982" cy="5152548"/>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085" y="1383634"/>
            <a:ext cx="1360238"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7"/>
          <p:cNvSpPr>
            <a:spLocks noChangeArrowheads="1"/>
          </p:cNvSpPr>
          <p:nvPr/>
        </p:nvSpPr>
        <p:spPr bwMode="auto">
          <a:xfrm>
            <a:off x="318479" y="2593699"/>
            <a:ext cx="1685201" cy="95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1900" dirty="0">
                <a:solidFill>
                  <a:srgbClr val="000000"/>
                </a:solidFill>
                <a:latin typeface="ＭＳ Ｐゴシック" pitchFamily="50" charset="-128"/>
              </a:rPr>
              <a:t>第１解答科目の解答用紙</a:t>
            </a:r>
            <a:endParaRPr lang="en-US" altLang="ja-JP" sz="1900" dirty="0">
              <a:solidFill>
                <a:srgbClr val="000000"/>
              </a:solidFill>
              <a:latin typeface="ＭＳ Ｐゴシック" pitchFamily="50" charset="-128"/>
            </a:endParaRPr>
          </a:p>
        </p:txBody>
      </p:sp>
      <p:sp>
        <p:nvSpPr>
          <p:cNvPr id="18" name="Rectangle 7"/>
          <p:cNvSpPr>
            <a:spLocks noChangeArrowheads="1"/>
          </p:cNvSpPr>
          <p:nvPr/>
        </p:nvSpPr>
        <p:spPr bwMode="auto">
          <a:xfrm>
            <a:off x="4394238" y="2593703"/>
            <a:ext cx="1736630" cy="69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1900" dirty="0">
                <a:solidFill>
                  <a:srgbClr val="000000"/>
                </a:solidFill>
                <a:latin typeface="ＭＳ Ｐゴシック" pitchFamily="50" charset="-128"/>
              </a:rPr>
              <a:t>第２解答科目の解答用紙</a:t>
            </a:r>
            <a:endParaRPr lang="en-US" altLang="ja-JP" sz="1900" dirty="0">
              <a:solidFill>
                <a:srgbClr val="000000"/>
              </a:solidFill>
              <a:latin typeface="ＭＳ Ｐゴシック" pitchFamily="50" charset="-128"/>
            </a:endParaRPr>
          </a:p>
        </p:txBody>
      </p:sp>
      <p:sp>
        <p:nvSpPr>
          <p:cNvPr id="19" name="右矢印 18"/>
          <p:cNvSpPr/>
          <p:nvPr/>
        </p:nvSpPr>
        <p:spPr bwMode="auto">
          <a:xfrm>
            <a:off x="6130869" y="2831848"/>
            <a:ext cx="354414" cy="204123"/>
          </a:xfrm>
          <a:prstGeom prst="rightArrow">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0" name="右矢印 19"/>
          <p:cNvSpPr/>
          <p:nvPr/>
        </p:nvSpPr>
        <p:spPr bwMode="auto">
          <a:xfrm>
            <a:off x="2031077" y="2831848"/>
            <a:ext cx="354414" cy="204123"/>
          </a:xfrm>
          <a:prstGeom prst="rightArrow">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6"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353269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37319" y="3035970"/>
            <a:ext cx="2339135" cy="2175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416" tIns="44210" rIns="88416" bIns="44210" rtlCol="0" anchor="ctr"/>
          <a:lstStyle/>
          <a:p>
            <a:pPr algn="ctr"/>
            <a:endParaRPr kumimoji="1" lang="ja-JP" altLang="en-US"/>
          </a:p>
        </p:txBody>
      </p:sp>
      <p:sp>
        <p:nvSpPr>
          <p:cNvPr id="17" name="AutoShape 6"/>
          <p:cNvSpPr>
            <a:spLocks noChangeArrowheads="1"/>
          </p:cNvSpPr>
          <p:nvPr/>
        </p:nvSpPr>
        <p:spPr bwMode="auto">
          <a:xfrm>
            <a:off x="428595" y="863828"/>
            <a:ext cx="8215371"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３　試験時間割</a:t>
            </a:r>
            <a:endParaRPr lang="en-US" altLang="ja-JP" sz="2400" b="0" dirty="0">
              <a:latin typeface="HGP創英角ｺﾞｼｯｸUB" pitchFamily="50" charset="-128"/>
              <a:ea typeface="HGP創英角ｺﾞｼｯｸUB" pitchFamily="50" charset="-128"/>
            </a:endParaRPr>
          </a:p>
        </p:txBody>
      </p:sp>
      <p:sp>
        <p:nvSpPr>
          <p:cNvPr id="20" name="AutoShape 6"/>
          <p:cNvSpPr>
            <a:spLocks noChangeArrowheads="1"/>
          </p:cNvSpPr>
          <p:nvPr/>
        </p:nvSpPr>
        <p:spPr bwMode="auto">
          <a:xfrm>
            <a:off x="468114" y="1511896"/>
            <a:ext cx="8424936" cy="108012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ja-JP" altLang="en-US" sz="2600" b="0" dirty="0">
                <a:latin typeface="ＤＦＧ平成丸ゴシック体W4" pitchFamily="50" charset="-128"/>
                <a:ea typeface="ＤＦＧ平成丸ゴシック体W4" pitchFamily="50" charset="-128"/>
              </a:rPr>
              <a:t>○</a:t>
            </a:r>
            <a:r>
              <a:rPr lang="en-US" altLang="ja-JP" sz="2600" b="0" dirty="0">
                <a:latin typeface="ＤＦＧ平成丸ゴシック体W4" pitchFamily="50" charset="-128"/>
                <a:ea typeface="ＤＦＧ平成丸ゴシック体W4" pitchFamily="50" charset="-128"/>
              </a:rPr>
              <a:t>1</a:t>
            </a:r>
            <a:r>
              <a:rPr lang="ja-JP" altLang="en-US" sz="2600" b="0" dirty="0">
                <a:latin typeface="ＤＦＧ平成丸ゴシック体W4" pitchFamily="50" charset="-128"/>
                <a:ea typeface="ＤＦＧ平成丸ゴシック体W4" pitchFamily="50" charset="-128"/>
              </a:rPr>
              <a:t>日目は平成</a:t>
            </a:r>
            <a:r>
              <a:rPr lang="en-US" altLang="ja-JP" sz="2600" b="0" dirty="0">
                <a:latin typeface="ＤＦＧ平成丸ゴシック体W4" pitchFamily="50" charset="-128"/>
                <a:ea typeface="ＤＦＧ平成丸ゴシック体W4" pitchFamily="50" charset="-128"/>
              </a:rPr>
              <a:t>26</a:t>
            </a:r>
            <a:r>
              <a:rPr lang="ja-JP" altLang="en-US" sz="2600" b="0" dirty="0">
                <a:latin typeface="ＤＦＧ平成丸ゴシック体W4" pitchFamily="50" charset="-128"/>
                <a:ea typeface="ＤＦＧ平成丸ゴシック体W4" pitchFamily="50" charset="-128"/>
              </a:rPr>
              <a:t>年度と同じです。</a:t>
            </a:r>
            <a:endParaRPr lang="en-US" altLang="ja-JP" sz="2600" b="0" dirty="0">
              <a:latin typeface="ＤＦＧ平成丸ゴシック体W4" pitchFamily="50" charset="-128"/>
              <a:ea typeface="ＤＦＧ平成丸ゴシック体W4" pitchFamily="50" charset="-128"/>
            </a:endParaRPr>
          </a:p>
          <a:p>
            <a:pPr fontAlgn="base">
              <a:spcBef>
                <a:spcPts val="600"/>
              </a:spcBef>
            </a:pPr>
            <a:r>
              <a:rPr lang="ja-JP" altLang="en-US" sz="2600" b="0" dirty="0">
                <a:latin typeface="ＤＦＧ平成丸ゴシック体W4" pitchFamily="50" charset="-128"/>
                <a:ea typeface="ＤＦＧ平成丸ゴシック体W4" pitchFamily="50" charset="-128"/>
              </a:rPr>
              <a:t>○理科の試験時間は</a:t>
            </a:r>
            <a:r>
              <a:rPr lang="ja-JP" altLang="en-US" sz="2600" u="sng" dirty="0">
                <a:latin typeface="ＤＦＧ平成丸ゴシック体W4" pitchFamily="50" charset="-128"/>
                <a:ea typeface="ＤＦＧ平成丸ゴシック体W4" pitchFamily="50" charset="-128"/>
              </a:rPr>
              <a:t>２つに分かれます。（理科①と理科②）</a:t>
            </a:r>
            <a:endParaRPr lang="en-US" altLang="ja-JP" sz="2600" u="sng" dirty="0">
              <a:latin typeface="ＤＦＧ平成丸ゴシック体W4" pitchFamily="50" charset="-128"/>
              <a:ea typeface="ＤＦＧ平成丸ゴシック体W4" pitchFamily="50" charset="-128"/>
            </a:endParaRPr>
          </a:p>
        </p:txBody>
      </p:sp>
      <p:pic>
        <p:nvPicPr>
          <p:cNvPr id="308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74" y="2880047"/>
            <a:ext cx="8784976" cy="280831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943943" y="3290364"/>
            <a:ext cx="1036688" cy="338554"/>
          </a:xfrm>
          <a:prstGeom prst="rect">
            <a:avLst/>
          </a:prstGeom>
          <a:noFill/>
        </p:spPr>
        <p:txBody>
          <a:bodyPr wrap="square" lIns="91395" tIns="45699" rIns="91395" bIns="45699" rtlCol="0">
            <a:spAutoFit/>
          </a:bodyPr>
          <a:lstStyle/>
          <a:p>
            <a:r>
              <a:rPr lang="ja-JP" altLang="en-US" sz="1600" b="0" dirty="0"/>
              <a:t>（昼休憩）</a:t>
            </a:r>
          </a:p>
        </p:txBody>
      </p:sp>
      <p:sp>
        <p:nvSpPr>
          <p:cNvPr id="8" name="テキスト ボックス 7"/>
          <p:cNvSpPr txBox="1"/>
          <p:nvPr/>
        </p:nvSpPr>
        <p:spPr>
          <a:xfrm>
            <a:off x="3541230" y="4701738"/>
            <a:ext cx="1036688" cy="338554"/>
          </a:xfrm>
          <a:prstGeom prst="rect">
            <a:avLst/>
          </a:prstGeom>
          <a:noFill/>
        </p:spPr>
        <p:txBody>
          <a:bodyPr wrap="square" lIns="91395" tIns="45699" rIns="91395" bIns="45699" rtlCol="0">
            <a:spAutoFit/>
          </a:bodyPr>
          <a:lstStyle/>
          <a:p>
            <a:r>
              <a:rPr lang="ja-JP" altLang="en-US" sz="1600" b="0" dirty="0"/>
              <a:t>（昼休憩）</a:t>
            </a:r>
          </a:p>
        </p:txBody>
      </p:sp>
      <p:sp>
        <p:nvSpPr>
          <p:cNvPr id="9" name="スライド番号プレースホルダー 1"/>
          <p:cNvSpPr>
            <a:spLocks noGrp="1"/>
          </p:cNvSpPr>
          <p:nvPr>
            <p:ph type="sldNum" sz="quarter" idx="12"/>
          </p:nvPr>
        </p:nvSpPr>
        <p:spPr>
          <a:xfrm>
            <a:off x="7017196" y="6048399"/>
            <a:ext cx="1947862" cy="450850"/>
          </a:xfrm>
        </p:spPr>
        <p:txBody>
          <a:bodyPr/>
          <a:lstStyle/>
          <a:p>
            <a:pPr>
              <a:defRPr/>
            </a:pPr>
            <a:fld id="{ECC2ECC0-96E8-4179-9B0E-EB02D81B4053}" type="slidenum">
              <a:rPr lang="en-US" altLang="ja-JP"/>
              <a:pPr>
                <a:defRPr/>
              </a:pPr>
              <a:t>7</a:t>
            </a:fld>
            <a:endParaRPr lang="en-US" altLang="ja-JP" dirty="0"/>
          </a:p>
        </p:txBody>
      </p:sp>
    </p:spTree>
    <p:extLst>
      <p:ext uri="{BB962C8B-B14F-4D97-AF65-F5344CB8AC3E}">
        <p14:creationId xmlns:p14="http://schemas.microsoft.com/office/powerpoint/2010/main" val="72957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bwMode="auto">
          <a:xfrm>
            <a:off x="2826929" y="1539065"/>
            <a:ext cx="4394738" cy="203023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3" name="正方形/長方形 2"/>
          <p:cNvSpPr/>
          <p:nvPr/>
        </p:nvSpPr>
        <p:spPr bwMode="auto">
          <a:xfrm>
            <a:off x="2826928" y="4271698"/>
            <a:ext cx="4394738" cy="203023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1511" name="Rectangle 7"/>
          <p:cNvSpPr>
            <a:spLocks noChangeArrowheads="1"/>
          </p:cNvSpPr>
          <p:nvPr/>
        </p:nvSpPr>
        <p:spPr bwMode="auto">
          <a:xfrm>
            <a:off x="176707" y="790615"/>
            <a:ext cx="1794982" cy="7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3500" dirty="0">
                <a:solidFill>
                  <a:srgbClr val="000000"/>
                </a:solidFill>
                <a:latin typeface="ＭＳ Ｐゴシック" pitchFamily="50" charset="-128"/>
              </a:rPr>
              <a:t>数学②</a:t>
            </a:r>
            <a:endParaRPr lang="en-US" altLang="ja-JP" sz="3500" dirty="0">
              <a:solidFill>
                <a:srgbClr val="000000"/>
              </a:solidFill>
              <a:latin typeface="ＭＳ Ｐゴシック" pitchFamily="50" charset="-128"/>
            </a:endParaRPr>
          </a:p>
        </p:txBody>
      </p:sp>
      <p:sp>
        <p:nvSpPr>
          <p:cNvPr id="14" name="Rectangle 7"/>
          <p:cNvSpPr>
            <a:spLocks noChangeArrowheads="1"/>
          </p:cNvSpPr>
          <p:nvPr/>
        </p:nvSpPr>
        <p:spPr bwMode="auto">
          <a:xfrm>
            <a:off x="2303194" y="3737281"/>
            <a:ext cx="5954162" cy="5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300" dirty="0">
                <a:solidFill>
                  <a:srgbClr val="000000"/>
                </a:solidFill>
                <a:latin typeface="ＭＳ Ｐゴシック" pitchFamily="50" charset="-128"/>
              </a:rPr>
              <a:t>複数科目をマーク</a:t>
            </a:r>
            <a:endParaRPr lang="en-US" altLang="ja-JP" sz="2300" dirty="0">
              <a:solidFill>
                <a:srgbClr val="000000"/>
              </a:solidFill>
              <a:latin typeface="ＭＳ Ｐゴシック" pitchFamily="50" charset="-128"/>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918" y="4503524"/>
            <a:ext cx="3858491" cy="148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917" y="1810068"/>
            <a:ext cx="3858491" cy="148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7"/>
          <p:cNvSpPr>
            <a:spLocks noChangeArrowheads="1"/>
          </p:cNvSpPr>
          <p:nvPr/>
        </p:nvSpPr>
        <p:spPr bwMode="auto">
          <a:xfrm>
            <a:off x="2303194" y="1012974"/>
            <a:ext cx="5954162" cy="5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08" tIns="44205" rIns="88408" bIns="44205"/>
          <a:lstStyle/>
          <a:p>
            <a:pPr fontAlgn="base">
              <a:spcBef>
                <a:spcPct val="20000"/>
              </a:spcBef>
            </a:pPr>
            <a:r>
              <a:rPr lang="ja-JP" altLang="en-US" sz="2300" dirty="0">
                <a:solidFill>
                  <a:srgbClr val="000000"/>
                </a:solidFill>
                <a:latin typeface="ＭＳ Ｐゴシック" pitchFamily="50" charset="-128"/>
              </a:rPr>
              <a:t>新教育課程履修者が旧課程科目をマーク</a:t>
            </a:r>
            <a:endParaRPr lang="en-US" altLang="ja-JP" sz="2300" dirty="0">
              <a:solidFill>
                <a:srgbClr val="000000"/>
              </a:solidFill>
              <a:latin typeface="ＭＳ Ｐゴシック" pitchFamily="50" charset="-128"/>
            </a:endParaRPr>
          </a:p>
        </p:txBody>
      </p:sp>
      <p:sp>
        <p:nvSpPr>
          <p:cNvPr id="5" name="円/楕円 4"/>
          <p:cNvSpPr>
            <a:spLocks noChangeAspect="1"/>
          </p:cNvSpPr>
          <p:nvPr/>
        </p:nvSpPr>
        <p:spPr bwMode="auto">
          <a:xfrm>
            <a:off x="6485290" y="2949923"/>
            <a:ext cx="120502" cy="164830"/>
          </a:xfrm>
          <a:prstGeom prst="ellips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6" name="円/楕円 25"/>
          <p:cNvSpPr>
            <a:spLocks noChangeAspect="1"/>
          </p:cNvSpPr>
          <p:nvPr/>
        </p:nvSpPr>
        <p:spPr bwMode="auto">
          <a:xfrm>
            <a:off x="6480859" y="5641002"/>
            <a:ext cx="120502" cy="164830"/>
          </a:xfrm>
          <a:prstGeom prst="ellips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27" name="円/楕円 26"/>
          <p:cNvSpPr>
            <a:spLocks noChangeAspect="1"/>
          </p:cNvSpPr>
          <p:nvPr/>
        </p:nvSpPr>
        <p:spPr bwMode="auto">
          <a:xfrm>
            <a:off x="3974716" y="5655560"/>
            <a:ext cx="120502" cy="164830"/>
          </a:xfrm>
          <a:prstGeom prst="ellipse">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88408" tIns="44205" rIns="88408" bIns="44205" numCol="1" rtlCol="0" anchor="t" anchorCtr="0" compatLnSpc="1">
            <a:prstTxWarp prst="textNoShape">
              <a:avLst/>
            </a:prstTxWarp>
          </a:bodyPr>
          <a:lstStyle/>
          <a:p>
            <a:pPr marL="331535" indent="-331535" defTabSz="884085" fontAlgn="base">
              <a:spcBef>
                <a:spcPct val="20000"/>
              </a:spcBef>
            </a:pPr>
            <a:endParaRPr lang="ja-JP" altLang="en-US" sz="2700">
              <a:solidFill>
                <a:srgbClr val="000000"/>
              </a:solidFill>
            </a:endParaRPr>
          </a:p>
        </p:txBody>
      </p:sp>
      <p:sp>
        <p:nvSpPr>
          <p:cNvPr id="13" name="スライド番号プレースホルダー 1"/>
          <p:cNvSpPr>
            <a:spLocks noGrp="1"/>
          </p:cNvSpPr>
          <p:nvPr>
            <p:ph type="sldNum" sz="quarter" idx="12"/>
          </p:nvPr>
        </p:nvSpPr>
        <p:spPr>
          <a:xfrm>
            <a:off x="6945057" y="6065765"/>
            <a:ext cx="1950244" cy="313930"/>
          </a:xfrm>
        </p:spPr>
        <p:txBody>
          <a:bodyPr/>
          <a:lstStyle/>
          <a:p>
            <a:pPr>
              <a:defRPr/>
            </a:pPr>
            <a:fld id="{F403FD41-B572-42EB-A156-4A5104C739CE}" type="slidenum">
              <a:rPr lang="en-US" altLang="ja-JP" smtClean="0">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9067505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フッター プレースホルダー 4"/>
          <p:cNvSpPr>
            <a:spLocks noGrp="1"/>
          </p:cNvSpPr>
          <p:nvPr>
            <p:ph type="ftr" sz="quarter" idx="11"/>
          </p:nvPr>
        </p:nvSpPr>
        <p:spPr>
          <a:xfrm>
            <a:off x="7461871" y="6165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4B3A714F-D030-4519-BA2E-376EBE8B4731}" type="slidenum">
              <a:rPr kumimoji="0" lang="en-US" altLang="ja-JP" sz="1200">
                <a:solidFill>
                  <a:srgbClr val="000000"/>
                </a:solidFill>
                <a:latin typeface="Verdana" pitchFamily="34" charset="0"/>
              </a:rPr>
              <a:pPr eaLnBrk="1" hangingPunct="1">
                <a:buFontTx/>
                <a:buNone/>
              </a:pPr>
              <a:t>71</a:t>
            </a:fld>
            <a:endParaRPr kumimoji="0" lang="en-US" altLang="ja-JP" sz="1200">
              <a:solidFill>
                <a:srgbClr val="000000"/>
              </a:solidFill>
              <a:latin typeface="Verdana" pitchFamily="34" charset="0"/>
            </a:endParaRPr>
          </a:p>
        </p:txBody>
      </p:sp>
      <p:sp>
        <p:nvSpPr>
          <p:cNvPr id="2051" name="Rectangle 2"/>
          <p:cNvSpPr>
            <a:spLocks noGrp="1" noChangeArrowheads="1"/>
          </p:cNvSpPr>
          <p:nvPr>
            <p:ph type="ctrTitle"/>
          </p:nvPr>
        </p:nvSpPr>
        <p:spPr>
          <a:xfrm>
            <a:off x="106264" y="723020"/>
            <a:ext cx="8788598" cy="1497040"/>
          </a:xfrm>
        </p:spPr>
        <p:txBody>
          <a:bodyPr/>
          <a:lstStyle/>
          <a:p>
            <a:pPr eaLnBrk="1" hangingPunct="1">
              <a:lnSpc>
                <a:spcPts val="4837"/>
              </a:lnSpc>
              <a:spcAft>
                <a:spcPts val="0"/>
              </a:spcAft>
              <a:defRPr/>
            </a:pPr>
            <a:r>
              <a:rPr lang="ja-JP" altLang="en-US" spc="387" dirty="0">
                <a:latin typeface="+mj-ea"/>
              </a:rPr>
              <a:t>受験上の配慮案内</a:t>
            </a:r>
            <a:r>
              <a:rPr lang="en-US" altLang="ja-JP" spc="387" dirty="0">
                <a:latin typeface="+mj-ea"/>
              </a:rPr>
              <a:t/>
            </a:r>
            <a:br>
              <a:rPr lang="en-US" altLang="ja-JP" spc="387" dirty="0">
                <a:latin typeface="+mj-ea"/>
              </a:rPr>
            </a:br>
            <a:r>
              <a:rPr lang="en-US" altLang="ja-JP" sz="3100" dirty="0">
                <a:latin typeface="+mj-ea"/>
              </a:rPr>
              <a:t>〔</a:t>
            </a:r>
            <a:r>
              <a:rPr lang="ja-JP" altLang="en-US" sz="3100" dirty="0">
                <a:latin typeface="+mj-ea"/>
              </a:rPr>
              <a:t>障害等のある方への受験上の配慮</a:t>
            </a:r>
            <a:r>
              <a:rPr lang="en-US" altLang="ja-JP" sz="3100" dirty="0">
                <a:latin typeface="+mj-ea"/>
              </a:rPr>
              <a:t>〕</a:t>
            </a:r>
          </a:p>
        </p:txBody>
      </p:sp>
      <p:sp>
        <p:nvSpPr>
          <p:cNvPr id="2052" name="Rectangle 14"/>
          <p:cNvSpPr>
            <a:spLocks noChangeArrowheads="1"/>
          </p:cNvSpPr>
          <p:nvPr/>
        </p:nvSpPr>
        <p:spPr bwMode="auto">
          <a:xfrm>
            <a:off x="2019007" y="3007582"/>
            <a:ext cx="4678710" cy="13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nchor="b"/>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fontAlgn="base" hangingPunct="1">
              <a:buFontTx/>
              <a:buNone/>
            </a:pPr>
            <a:r>
              <a:rPr lang="ja-JP" altLang="en-US" sz="3900" b="0">
                <a:solidFill>
                  <a:srgbClr val="000000"/>
                </a:solidFill>
              </a:rPr>
              <a:t>資料</a:t>
            </a:r>
            <a:r>
              <a:rPr lang="en-US" altLang="ja-JP" sz="3900" b="0">
                <a:solidFill>
                  <a:srgbClr val="000000"/>
                </a:solidFill>
              </a:rPr>
              <a:t>5</a:t>
            </a:r>
            <a:endParaRPr lang="ja-JP" altLang="en-US" sz="3900" b="0">
              <a:solidFill>
                <a:srgbClr val="000000"/>
              </a:solidFill>
              <a:latin typeface="ＭＳ Ｐゴシック" charset="-128"/>
            </a:endParaRPr>
          </a:p>
        </p:txBody>
      </p:sp>
      <p:pic>
        <p:nvPicPr>
          <p:cNvPr id="20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27" y="2626576"/>
            <a:ext cx="2690961" cy="347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71727631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フッター プレースホルダー 3"/>
          <p:cNvSpPr>
            <a:spLocks noGrp="1"/>
          </p:cNvSpPr>
          <p:nvPr>
            <p:ph type="ftr" sz="quarter" idx="11"/>
          </p:nvPr>
        </p:nvSpPr>
        <p:spPr>
          <a:xfrm>
            <a:off x="7446244" y="6255169"/>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9940A6C1-18FE-4B91-B97A-16445198D4C8}" type="slidenum">
              <a:rPr kumimoji="0" lang="en-US" altLang="ja-JP" sz="1200">
                <a:solidFill>
                  <a:srgbClr val="000000"/>
                </a:solidFill>
                <a:latin typeface="Verdana" pitchFamily="34" charset="0"/>
              </a:rPr>
              <a:pPr eaLnBrk="1" hangingPunct="1">
                <a:buFontTx/>
                <a:buNone/>
              </a:pPr>
              <a:t>72</a:t>
            </a:fld>
            <a:endParaRPr kumimoji="0" lang="en-US" altLang="ja-JP" sz="1200">
              <a:solidFill>
                <a:srgbClr val="000000"/>
              </a:solidFill>
              <a:latin typeface="Verdana" pitchFamily="34" charset="0"/>
            </a:endParaRPr>
          </a:p>
        </p:txBody>
      </p:sp>
      <p:sp>
        <p:nvSpPr>
          <p:cNvPr id="3075" name="Rectangle 2"/>
          <p:cNvSpPr>
            <a:spLocks noGrp="1" noChangeArrowheads="1"/>
          </p:cNvSpPr>
          <p:nvPr>
            <p:ph type="title"/>
          </p:nvPr>
        </p:nvSpPr>
        <p:spPr>
          <a:xfrm>
            <a:off x="439122" y="255011"/>
            <a:ext cx="8101013" cy="1080029"/>
          </a:xfrm>
        </p:spPr>
        <p:txBody>
          <a:bodyPr/>
          <a:lstStyle/>
          <a:p>
            <a:pPr algn="l" eaLnBrk="1" hangingPunct="1"/>
            <a:r>
              <a:rPr lang="ja-JP" altLang="en-US" sz="3100" u="sng">
                <a:solidFill>
                  <a:schemeClr val="tx1"/>
                </a:solidFill>
              </a:rPr>
              <a:t>〇 </a:t>
            </a:r>
            <a:r>
              <a:rPr lang="en-US" altLang="ja-JP" sz="3100" u="sng">
                <a:solidFill>
                  <a:schemeClr val="tx1"/>
                </a:solidFill>
              </a:rPr>
              <a:t>｢</a:t>
            </a:r>
            <a:r>
              <a:rPr lang="ja-JP" altLang="en-US" sz="3100" u="sng">
                <a:solidFill>
                  <a:schemeClr val="tx1"/>
                </a:solidFill>
              </a:rPr>
              <a:t>受験上の配慮案内</a:t>
            </a:r>
            <a:r>
              <a:rPr lang="en-US" altLang="ja-JP" sz="3100" u="sng">
                <a:solidFill>
                  <a:schemeClr val="tx1"/>
                </a:solidFill>
              </a:rPr>
              <a:t>｣</a:t>
            </a:r>
            <a:r>
              <a:rPr lang="ja-JP" altLang="en-US" sz="3100" u="sng">
                <a:solidFill>
                  <a:schemeClr val="tx1"/>
                </a:solidFill>
              </a:rPr>
              <a:t>の入手方法</a:t>
            </a:r>
          </a:p>
        </p:txBody>
      </p:sp>
      <p:sp>
        <p:nvSpPr>
          <p:cNvPr id="3076" name="Rectangle 3"/>
          <p:cNvSpPr>
            <a:spLocks noGrp="1" noChangeArrowheads="1"/>
          </p:cNvSpPr>
          <p:nvPr>
            <p:ph type="body" idx="4294967295"/>
          </p:nvPr>
        </p:nvSpPr>
        <p:spPr>
          <a:xfrm>
            <a:off x="318794" y="1468545"/>
            <a:ext cx="8435429" cy="4357617"/>
          </a:xfrm>
        </p:spPr>
        <p:txBody>
          <a:bodyPr/>
          <a:lstStyle/>
          <a:p>
            <a:pPr eaLnBrk="1" hangingPunct="1">
              <a:lnSpc>
                <a:spcPct val="80000"/>
              </a:lnSpc>
              <a:buFontTx/>
              <a:buNone/>
            </a:pPr>
            <a:endParaRPr lang="en-US" altLang="ja-JP" sz="900"/>
          </a:p>
          <a:p>
            <a:pPr eaLnBrk="1" hangingPunct="1">
              <a:lnSpc>
                <a:spcPct val="80000"/>
              </a:lnSpc>
              <a:spcBef>
                <a:spcPts val="1161"/>
              </a:spcBef>
              <a:spcAft>
                <a:spcPts val="579"/>
              </a:spcAft>
              <a:buNone/>
            </a:pPr>
            <a:r>
              <a:rPr lang="ja-JP" altLang="en-US" sz="2700"/>
              <a:t>①　</a:t>
            </a:r>
            <a:r>
              <a:rPr lang="ja-JP" altLang="en-US" sz="2700" b="1"/>
              <a:t>大学入試センターに郵送で請求する。</a:t>
            </a:r>
            <a:endParaRPr lang="en-US" altLang="ja-JP" sz="2700" b="1"/>
          </a:p>
          <a:p>
            <a:pPr eaLnBrk="1" hangingPunct="1">
              <a:lnSpc>
                <a:spcPct val="80000"/>
              </a:lnSpc>
              <a:spcBef>
                <a:spcPts val="1161"/>
              </a:spcBef>
              <a:buNone/>
            </a:pPr>
            <a:r>
              <a:rPr lang="ja-JP" altLang="en-US" sz="2700"/>
              <a:t>　⇒　</a:t>
            </a:r>
            <a:r>
              <a:rPr lang="en-US" altLang="ja-JP" sz="2700"/>
              <a:t>【</a:t>
            </a:r>
            <a:r>
              <a:rPr lang="ja-JP" altLang="en-US" sz="2700"/>
              <a:t>受験案内</a:t>
            </a:r>
            <a:r>
              <a:rPr lang="en-US" altLang="ja-JP" sz="2700"/>
              <a:t>】18</a:t>
            </a:r>
            <a:r>
              <a:rPr lang="ja-JP" altLang="en-US" sz="2700"/>
              <a:t>ページ</a:t>
            </a:r>
          </a:p>
          <a:p>
            <a:pPr eaLnBrk="1" hangingPunct="1">
              <a:lnSpc>
                <a:spcPct val="80000"/>
              </a:lnSpc>
              <a:spcBef>
                <a:spcPts val="1161"/>
              </a:spcBef>
              <a:buNone/>
            </a:pPr>
            <a:endParaRPr lang="en-US" altLang="ja-JP" sz="2300"/>
          </a:p>
          <a:p>
            <a:pPr eaLnBrk="1" hangingPunct="1">
              <a:lnSpc>
                <a:spcPct val="80000"/>
              </a:lnSpc>
              <a:spcBef>
                <a:spcPts val="1161"/>
              </a:spcBef>
              <a:buNone/>
            </a:pPr>
            <a:r>
              <a:rPr lang="ja-JP" altLang="en-US" sz="2300"/>
              <a:t>  </a:t>
            </a:r>
            <a:endParaRPr lang="en-US" altLang="ja-JP" sz="2300"/>
          </a:p>
          <a:p>
            <a:pPr eaLnBrk="1" hangingPunct="1">
              <a:lnSpc>
                <a:spcPts val="3190"/>
              </a:lnSpc>
              <a:spcBef>
                <a:spcPts val="1161"/>
              </a:spcBef>
              <a:buNone/>
            </a:pPr>
            <a:r>
              <a:rPr lang="ja-JP" altLang="en-US" sz="2700"/>
              <a:t>②　</a:t>
            </a:r>
            <a:r>
              <a:rPr lang="ja-JP" altLang="en-US" sz="2700" b="1"/>
              <a:t>大学入試センターのホームページからダウンロードする。</a:t>
            </a:r>
            <a:endParaRPr lang="ja-JP" altLang="en-US" sz="2300"/>
          </a:p>
          <a:p>
            <a:pPr eaLnBrk="1" hangingPunct="1">
              <a:lnSpc>
                <a:spcPct val="80000"/>
              </a:lnSpc>
              <a:buFontTx/>
              <a:buNone/>
            </a:pPr>
            <a:r>
              <a:rPr lang="ja-JP" altLang="en-US" sz="2300"/>
              <a:t>　　    </a:t>
            </a:r>
            <a:r>
              <a:rPr lang="en-US" altLang="ja-JP" sz="3500" b="1">
                <a:hlinkClick r:id="rId3"/>
              </a:rPr>
              <a:t>http://www.dnc.ac.jp/</a:t>
            </a:r>
            <a:endParaRPr lang="en-US" altLang="ja-JP" sz="3500" b="1"/>
          </a:p>
          <a:p>
            <a:pPr eaLnBrk="1" hangingPunct="1">
              <a:lnSpc>
                <a:spcPct val="80000"/>
              </a:lnSpc>
              <a:buFontTx/>
              <a:buNone/>
            </a:pPr>
            <a:endParaRPr lang="en-US" altLang="ja-JP" sz="1500" b="1"/>
          </a:p>
          <a:p>
            <a:pPr eaLnBrk="1" hangingPunct="1">
              <a:lnSpc>
                <a:spcPct val="80000"/>
              </a:lnSpc>
              <a:buFontTx/>
              <a:buNone/>
            </a:pPr>
            <a:r>
              <a:rPr lang="ja-JP" altLang="en-US" sz="1900"/>
              <a:t>　　　　</a:t>
            </a:r>
            <a:r>
              <a:rPr lang="ja-JP" altLang="en-US" sz="2300"/>
              <a:t>（出力した用紙で配慮の申請ができます。）</a:t>
            </a:r>
          </a:p>
          <a:p>
            <a:pPr eaLnBrk="1" hangingPunct="1">
              <a:lnSpc>
                <a:spcPct val="80000"/>
              </a:lnSpc>
              <a:buFontTx/>
              <a:buNone/>
            </a:pPr>
            <a:endParaRPr lang="en-US" altLang="ja-JP" sz="3500" b="1"/>
          </a:p>
          <a:p>
            <a:pPr eaLnBrk="1" hangingPunct="1">
              <a:lnSpc>
                <a:spcPct val="80000"/>
              </a:lnSpc>
              <a:buFontTx/>
              <a:buNone/>
            </a:pPr>
            <a:endParaRPr lang="en-US" altLang="ja-JP" sz="3500" b="1"/>
          </a:p>
          <a:p>
            <a:pPr eaLnBrk="1" hangingPunct="1">
              <a:lnSpc>
                <a:spcPct val="80000"/>
              </a:lnSpc>
              <a:buFontTx/>
              <a:buNone/>
            </a:pPr>
            <a:r>
              <a:rPr lang="en-US" altLang="ja-JP" sz="2300"/>
              <a:t>  </a:t>
            </a:r>
            <a:endParaRPr lang="en-US" altLang="ja-JP" smtClean="0"/>
          </a:p>
          <a:p>
            <a:pPr eaLnBrk="1" hangingPunct="1">
              <a:lnSpc>
                <a:spcPct val="80000"/>
              </a:lnSpc>
              <a:buFontTx/>
              <a:buNone/>
            </a:pPr>
            <a:endParaRPr lang="ja-JP" altLang="en-US" sz="2700"/>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712" y="4659126"/>
            <a:ext cx="1064196" cy="73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8" descr="C:\Users\y_satomi\AppData\Local\Microsoft\Windows\Temporary Internet Files\Content.IE5\GVNLM6EO\MC90043383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269" y="1947057"/>
            <a:ext cx="879797" cy="8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9792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フッター プレースホルダー 4"/>
          <p:cNvSpPr>
            <a:spLocks noGrp="1"/>
          </p:cNvSpPr>
          <p:nvPr>
            <p:ph type="ftr" sz="quarter" idx="11"/>
          </p:nvPr>
        </p:nvSpPr>
        <p:spPr>
          <a:xfrm>
            <a:off x="7407176" y="6234168"/>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4EF4C460-A849-4DE6-B447-145C4E600341}" type="slidenum">
              <a:rPr kumimoji="0" lang="en-US" altLang="ja-JP" sz="1200">
                <a:solidFill>
                  <a:srgbClr val="000000"/>
                </a:solidFill>
                <a:latin typeface="Verdana" pitchFamily="34" charset="0"/>
              </a:rPr>
              <a:pPr eaLnBrk="1" hangingPunct="1">
                <a:buFontTx/>
                <a:buNone/>
              </a:pPr>
              <a:t>73</a:t>
            </a:fld>
            <a:endParaRPr kumimoji="0" lang="en-US" altLang="ja-JP" sz="1200">
              <a:solidFill>
                <a:srgbClr val="000000"/>
              </a:solidFill>
              <a:latin typeface="Verdana" pitchFamily="34" charset="0"/>
            </a:endParaRPr>
          </a:p>
        </p:txBody>
      </p:sp>
      <p:sp>
        <p:nvSpPr>
          <p:cNvPr id="9" name="正方形/長方形 8"/>
          <p:cNvSpPr/>
          <p:nvPr/>
        </p:nvSpPr>
        <p:spPr>
          <a:xfrm>
            <a:off x="531321" y="150005"/>
            <a:ext cx="1848669" cy="443267"/>
          </a:xfrm>
          <a:prstGeom prst="rect">
            <a:avLst/>
          </a:prstGeom>
        </p:spPr>
        <p:txBody>
          <a:bodyPr lIns="88425" tIns="44214" rIns="88425" bIns="44214">
            <a:spAutoFit/>
          </a:bodyPr>
          <a:lstStyle/>
          <a:p>
            <a:pPr fontAlgn="base">
              <a:spcBef>
                <a:spcPts val="2322"/>
              </a:spcBef>
              <a:defRPr/>
            </a:pPr>
            <a:r>
              <a:rPr lang="en-US" altLang="ja-JP" sz="2300" kern="0" dirty="0">
                <a:solidFill>
                  <a:srgbClr val="000000"/>
                </a:solidFill>
                <a:ea typeface="ＭＳ Ｐゴシック" charset="-128"/>
              </a:rPr>
              <a:t>【</a:t>
            </a:r>
            <a:r>
              <a:rPr lang="ja-JP" altLang="en-US" sz="2300" kern="0" dirty="0">
                <a:solidFill>
                  <a:srgbClr val="000000"/>
                </a:solidFill>
                <a:ea typeface="ＭＳ Ｐゴシック" charset="-128"/>
              </a:rPr>
              <a:t>表紙 裏</a:t>
            </a:r>
            <a:r>
              <a:rPr lang="en-US" altLang="ja-JP" sz="2300" kern="0" dirty="0">
                <a:solidFill>
                  <a:srgbClr val="000000"/>
                </a:solidFill>
                <a:ea typeface="ＭＳ Ｐゴシック" charset="-128"/>
              </a:rPr>
              <a:t>】</a:t>
            </a:r>
          </a:p>
        </p:txBody>
      </p:sp>
      <p:sp>
        <p:nvSpPr>
          <p:cNvPr id="8" name="コンテンツ プレースホルダー 2"/>
          <p:cNvSpPr txBox="1">
            <a:spLocks/>
          </p:cNvSpPr>
          <p:nvPr/>
        </p:nvSpPr>
        <p:spPr bwMode="auto">
          <a:xfrm>
            <a:off x="-106263" y="1198537"/>
            <a:ext cx="8790162" cy="197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218460">
              <a:spcBef>
                <a:spcPts val="579"/>
              </a:spcBef>
              <a:buFont typeface="Wingdings" pitchFamily="2" charset="2"/>
              <a:buChar char="l"/>
              <a:defRPr/>
            </a:pPr>
            <a:r>
              <a:rPr lang="ja-JP" altLang="en-US" sz="1900" b="0" kern="0" dirty="0">
                <a:solidFill>
                  <a:srgbClr val="000000"/>
                </a:solidFill>
              </a:rPr>
              <a:t>　大学入試センターでは，受験上の配慮に関する相談を随時受け付けています。　</a:t>
            </a:r>
            <a:endParaRPr lang="en-US" altLang="ja-JP" sz="1900" b="0" kern="0" dirty="0">
              <a:solidFill>
                <a:srgbClr val="000000"/>
              </a:solidFill>
            </a:endParaRPr>
          </a:p>
          <a:p>
            <a:pPr marL="0" indent="0">
              <a:spcBef>
                <a:spcPts val="579"/>
              </a:spcBef>
              <a:buNone/>
              <a:defRPr/>
            </a:pPr>
            <a:r>
              <a:rPr lang="ja-JP" altLang="en-US" sz="1900" b="0" kern="0" dirty="0">
                <a:solidFill>
                  <a:srgbClr val="000000"/>
                </a:solidFill>
              </a:rPr>
              <a:t>　　　　　　⇒</a:t>
            </a:r>
            <a:r>
              <a:rPr lang="en-US" altLang="ja-JP" sz="1900" b="0" kern="0" dirty="0">
                <a:solidFill>
                  <a:srgbClr val="000000"/>
                </a:solidFill>
              </a:rPr>
              <a:t>【</a:t>
            </a:r>
            <a:r>
              <a:rPr lang="ja-JP" altLang="en-US" sz="1900" b="0" kern="0" dirty="0">
                <a:solidFill>
                  <a:srgbClr val="000000"/>
                </a:solidFill>
              </a:rPr>
              <a:t>志願者問い合わせ専用電話</a:t>
            </a:r>
            <a:r>
              <a:rPr lang="en-US" altLang="ja-JP" sz="1900" b="0" kern="0" dirty="0">
                <a:solidFill>
                  <a:srgbClr val="000000"/>
                </a:solidFill>
              </a:rPr>
              <a:t>】</a:t>
            </a:r>
            <a:r>
              <a:rPr lang="ja-JP" altLang="en-US" sz="1900" b="0" kern="0" dirty="0">
                <a:solidFill>
                  <a:srgbClr val="000000"/>
                </a:solidFill>
              </a:rPr>
              <a:t>：</a:t>
            </a:r>
            <a:r>
              <a:rPr lang="en-US" altLang="ja-JP" sz="1900" b="0" kern="0" dirty="0">
                <a:solidFill>
                  <a:srgbClr val="000000"/>
                </a:solidFill>
              </a:rPr>
              <a:t>03</a:t>
            </a:r>
            <a:r>
              <a:rPr lang="ja-JP" altLang="en-US" sz="1900" b="0" kern="0" dirty="0">
                <a:solidFill>
                  <a:srgbClr val="000000"/>
                </a:solidFill>
              </a:rPr>
              <a:t>－</a:t>
            </a:r>
            <a:r>
              <a:rPr lang="en-US" altLang="ja-JP" sz="1900" b="0" kern="0" dirty="0">
                <a:solidFill>
                  <a:srgbClr val="000000"/>
                </a:solidFill>
              </a:rPr>
              <a:t>3465</a:t>
            </a:r>
            <a:r>
              <a:rPr lang="ja-JP" altLang="en-US" sz="1900" b="0" kern="0" dirty="0">
                <a:solidFill>
                  <a:srgbClr val="000000"/>
                </a:solidFill>
              </a:rPr>
              <a:t>－</a:t>
            </a:r>
            <a:r>
              <a:rPr lang="en-US" altLang="ja-JP" sz="1900" b="0" kern="0" dirty="0">
                <a:solidFill>
                  <a:srgbClr val="000000"/>
                </a:solidFill>
              </a:rPr>
              <a:t>8600</a:t>
            </a:r>
          </a:p>
          <a:p>
            <a:pPr marL="1218460">
              <a:spcBef>
                <a:spcPts val="579"/>
              </a:spcBef>
              <a:spcAft>
                <a:spcPts val="0"/>
              </a:spcAft>
              <a:buFont typeface="Wingdings" pitchFamily="2" charset="2"/>
              <a:buChar char="l"/>
              <a:defRPr/>
            </a:pPr>
            <a:r>
              <a:rPr lang="ja-JP" altLang="en-US" sz="1900" b="0" kern="0" dirty="0">
                <a:solidFill>
                  <a:srgbClr val="000000"/>
                </a:solidFill>
              </a:rPr>
              <a:t>  入学を志望する大学の入試や，入学後の大学生活等で配慮が必要になることがあるので，志望する大学に事前に相談してください。</a:t>
            </a:r>
            <a:endParaRPr lang="en-US" altLang="ja-JP" sz="1900" b="0" kern="0" dirty="0">
              <a:solidFill>
                <a:srgbClr val="000000"/>
              </a:solidFill>
            </a:endParaRPr>
          </a:p>
          <a:p>
            <a:pPr marL="0" indent="0">
              <a:spcBef>
                <a:spcPts val="2322"/>
              </a:spcBef>
              <a:buNone/>
              <a:defRPr/>
            </a:pPr>
            <a:endParaRPr lang="en-US" altLang="ja-JP" sz="2300" kern="0" dirty="0">
              <a:solidFill>
                <a:srgbClr val="000000"/>
              </a:solidFill>
            </a:endParaRPr>
          </a:p>
          <a:p>
            <a:pPr marL="1218460">
              <a:spcBef>
                <a:spcPts val="579"/>
              </a:spcBef>
              <a:spcAft>
                <a:spcPts val="0"/>
              </a:spcAft>
              <a:buFont typeface="Wingdings" pitchFamily="2" charset="2"/>
              <a:buChar char="l"/>
              <a:defRPr/>
            </a:pPr>
            <a:endParaRPr lang="en-US" altLang="ja-JP" sz="1900" b="0" kern="0" dirty="0">
              <a:solidFill>
                <a:srgbClr val="000000"/>
              </a:solidFill>
            </a:endParaRPr>
          </a:p>
          <a:p>
            <a:pPr marL="0" indent="0">
              <a:spcBef>
                <a:spcPts val="2322"/>
              </a:spcBef>
              <a:buNone/>
              <a:defRPr/>
            </a:pPr>
            <a:endParaRPr lang="en-US" altLang="ja-JP" sz="2300" kern="0" dirty="0">
              <a:solidFill>
                <a:srgbClr val="000000"/>
              </a:solidFill>
            </a:endParaRPr>
          </a:p>
        </p:txBody>
      </p:sp>
      <p:sp>
        <p:nvSpPr>
          <p:cNvPr id="4101" name="正方形/長方形 2"/>
          <p:cNvSpPr>
            <a:spLocks noChangeArrowheads="1"/>
          </p:cNvSpPr>
          <p:nvPr/>
        </p:nvSpPr>
        <p:spPr bwMode="auto">
          <a:xfrm>
            <a:off x="242223" y="739525"/>
            <a:ext cx="8577634" cy="4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spAutoFit/>
          </a:bodyP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0000"/>
              </a:lnSpc>
              <a:spcBef>
                <a:spcPts val="1161"/>
              </a:spcBef>
              <a:spcAft>
                <a:spcPts val="1161"/>
              </a:spcAft>
              <a:buNone/>
            </a:pPr>
            <a:r>
              <a:rPr lang="ja-JP" altLang="en-US" b="0" u="sng" smtClean="0">
                <a:solidFill>
                  <a:srgbClr val="000000"/>
                </a:solidFill>
              </a:rPr>
              <a:t>〇 受験上の配慮についての事前相談</a:t>
            </a:r>
            <a:endParaRPr lang="en-US" altLang="ja-JP" b="0" u="sng" smtClean="0">
              <a:solidFill>
                <a:srgbClr val="000000"/>
              </a:solidFill>
            </a:endParaRPr>
          </a:p>
        </p:txBody>
      </p:sp>
      <p:sp>
        <p:nvSpPr>
          <p:cNvPr id="4102" name="正方形/長方形 2"/>
          <p:cNvSpPr>
            <a:spLocks noChangeArrowheads="1"/>
          </p:cNvSpPr>
          <p:nvPr/>
        </p:nvSpPr>
        <p:spPr bwMode="auto">
          <a:xfrm>
            <a:off x="218777" y="2917582"/>
            <a:ext cx="8577635" cy="4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spAutoFit/>
          </a:bodyP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0000"/>
              </a:lnSpc>
              <a:spcBef>
                <a:spcPts val="1161"/>
              </a:spcBef>
              <a:spcAft>
                <a:spcPts val="1161"/>
              </a:spcAft>
              <a:buNone/>
            </a:pPr>
            <a:r>
              <a:rPr lang="ja-JP" altLang="en-US" b="0" u="sng" smtClean="0">
                <a:solidFill>
                  <a:srgbClr val="000000"/>
                </a:solidFill>
              </a:rPr>
              <a:t>〇 申請時期</a:t>
            </a:r>
            <a:endParaRPr lang="en-US" altLang="ja-JP" b="0" u="sng" smtClean="0">
              <a:solidFill>
                <a:srgbClr val="000000"/>
              </a:solidFill>
            </a:endParaRPr>
          </a:p>
        </p:txBody>
      </p:sp>
      <p:pic>
        <p:nvPicPr>
          <p:cNvPr id="41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12" y="3336090"/>
            <a:ext cx="8151019" cy="28980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60561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フッター プレースホルダー 4"/>
          <p:cNvSpPr>
            <a:spLocks noGrp="1"/>
          </p:cNvSpPr>
          <p:nvPr>
            <p:ph type="ftr" sz="quarter" idx="11"/>
          </p:nvPr>
        </p:nvSpPr>
        <p:spPr>
          <a:xfrm>
            <a:off x="7407176" y="6234168"/>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282B3DC5-F98C-4D4A-8A79-3A445027C4B6}" type="slidenum">
              <a:rPr kumimoji="0" lang="en-US" altLang="ja-JP" sz="1200">
                <a:solidFill>
                  <a:srgbClr val="000000"/>
                </a:solidFill>
                <a:latin typeface="Verdana" pitchFamily="34" charset="0"/>
              </a:rPr>
              <a:pPr eaLnBrk="1" hangingPunct="1">
                <a:buFontTx/>
                <a:buNone/>
              </a:pPr>
              <a:t>74</a:t>
            </a:fld>
            <a:endParaRPr kumimoji="0" lang="en-US" altLang="ja-JP" sz="1200">
              <a:solidFill>
                <a:srgbClr val="000000"/>
              </a:solidFill>
              <a:latin typeface="Verdana" pitchFamily="34" charset="0"/>
            </a:endParaRPr>
          </a:p>
        </p:txBody>
      </p:sp>
      <p:sp>
        <p:nvSpPr>
          <p:cNvPr id="7" name="正方形/長方形 6"/>
          <p:cNvSpPr/>
          <p:nvPr/>
        </p:nvSpPr>
        <p:spPr>
          <a:xfrm>
            <a:off x="506318" y="145506"/>
            <a:ext cx="1848669" cy="443267"/>
          </a:xfrm>
          <a:prstGeom prst="rect">
            <a:avLst/>
          </a:prstGeom>
        </p:spPr>
        <p:txBody>
          <a:bodyPr lIns="88425" tIns="44214" rIns="88425" bIns="44214">
            <a:spAutoFit/>
          </a:bodyPr>
          <a:lstStyle/>
          <a:p>
            <a:pPr fontAlgn="base">
              <a:spcBef>
                <a:spcPts val="2322"/>
              </a:spcBef>
              <a:defRPr/>
            </a:pPr>
            <a:r>
              <a:rPr lang="en-US" altLang="ja-JP" sz="2300" kern="0" dirty="0">
                <a:solidFill>
                  <a:srgbClr val="000000"/>
                </a:solidFill>
                <a:ea typeface="ＭＳ Ｐゴシック" charset="-128"/>
              </a:rPr>
              <a:t>【</a:t>
            </a:r>
            <a:r>
              <a:rPr lang="ja-JP" altLang="en-US" sz="2300" kern="0" dirty="0">
                <a:solidFill>
                  <a:srgbClr val="000000"/>
                </a:solidFill>
                <a:ea typeface="ＭＳ Ｐゴシック" charset="-128"/>
              </a:rPr>
              <a:t>Ｐ</a:t>
            </a:r>
            <a:r>
              <a:rPr lang="en-US" altLang="ja-JP" sz="2300" kern="0" dirty="0">
                <a:solidFill>
                  <a:srgbClr val="000000"/>
                </a:solidFill>
                <a:ea typeface="ＭＳ Ｐゴシック" charset="-128"/>
              </a:rPr>
              <a:t> 4 </a:t>
            </a:r>
            <a:r>
              <a:rPr lang="ja-JP" altLang="en-US" sz="2300" kern="0" dirty="0">
                <a:solidFill>
                  <a:srgbClr val="000000"/>
                </a:solidFill>
                <a:ea typeface="ＭＳ Ｐゴシック" charset="-128"/>
              </a:rPr>
              <a:t>・</a:t>
            </a:r>
            <a:r>
              <a:rPr lang="en-US" altLang="ja-JP" sz="2300" kern="0" dirty="0">
                <a:solidFill>
                  <a:srgbClr val="000000"/>
                </a:solidFill>
                <a:ea typeface="ＭＳ Ｐゴシック" charset="-128"/>
              </a:rPr>
              <a:t>5】</a:t>
            </a:r>
          </a:p>
        </p:txBody>
      </p:sp>
      <p:sp>
        <p:nvSpPr>
          <p:cNvPr id="5124" name="AutoShape 6"/>
          <p:cNvSpPr>
            <a:spLocks noChangeArrowheads="1"/>
          </p:cNvSpPr>
          <p:nvPr/>
        </p:nvSpPr>
        <p:spPr bwMode="auto">
          <a:xfrm>
            <a:off x="596949" y="721524"/>
            <a:ext cx="8157270" cy="546015"/>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b="0">
                <a:solidFill>
                  <a:srgbClr val="000000"/>
                </a:solidFill>
                <a:latin typeface="HGP創英角ｺﾞｼｯｸUB" pitchFamily="50" charset="-128"/>
                <a:ea typeface="HGP創英角ｺﾞｼｯｸUB" pitchFamily="50" charset="-128"/>
              </a:rPr>
              <a:t>２　申請方法等</a:t>
            </a:r>
            <a:endParaRPr lang="en-US" altLang="ja-JP" sz="2300" b="0">
              <a:solidFill>
                <a:srgbClr val="000000"/>
              </a:solidFill>
              <a:latin typeface="HGP創英角ｺﾞｼｯｸUB" pitchFamily="50" charset="-128"/>
              <a:ea typeface="HGP創英角ｺﾞｼｯｸUB" pitchFamily="50" charset="-128"/>
            </a:endParaRPr>
          </a:p>
        </p:txBody>
      </p:sp>
      <p:graphicFrame>
        <p:nvGraphicFramePr>
          <p:cNvPr id="5125" name="オブジェクト 2"/>
          <p:cNvGraphicFramePr>
            <a:graphicFrameLocks noChangeAspect="1"/>
          </p:cNvGraphicFramePr>
          <p:nvPr/>
        </p:nvGraphicFramePr>
        <p:xfrm>
          <a:off x="1026691" y="1512041"/>
          <a:ext cx="7018064" cy="4789630"/>
        </p:xfrm>
        <a:graphic>
          <a:graphicData uri="http://schemas.openxmlformats.org/presentationml/2006/ole">
            <mc:AlternateContent xmlns:mc="http://schemas.openxmlformats.org/markup-compatibility/2006">
              <mc:Choice xmlns:v="urn:schemas-microsoft-com:vml" Requires="v">
                <p:oleObj spid="_x0000_s4107" name="ワークシート" r:id="rId5" imgW="8639148" imgH="6143624" progId="Excel.Sheet.12">
                  <p:embed/>
                </p:oleObj>
              </mc:Choice>
              <mc:Fallback>
                <p:oleObj name="ワークシート" r:id="rId5" imgW="8639148" imgH="6143624"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691" y="1512041"/>
                        <a:ext cx="7018064" cy="47896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126" name="直線コネクタ 7"/>
          <p:cNvCxnSpPr>
            <a:cxnSpLocks noChangeShapeType="1"/>
          </p:cNvCxnSpPr>
          <p:nvPr/>
        </p:nvCxnSpPr>
        <p:spPr bwMode="auto">
          <a:xfrm>
            <a:off x="2539385" y="3948107"/>
            <a:ext cx="2458119" cy="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369510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フッター プレースホルダー 4"/>
          <p:cNvSpPr>
            <a:spLocks noGrp="1"/>
          </p:cNvSpPr>
          <p:nvPr>
            <p:ph type="ftr" sz="quarter" idx="11"/>
          </p:nvPr>
        </p:nvSpPr>
        <p:spPr>
          <a:xfrm>
            <a:off x="7407176" y="6234168"/>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6C2EC813-95D1-4918-9EA5-B1795B761965}" type="slidenum">
              <a:rPr kumimoji="0" lang="en-US" altLang="ja-JP" sz="1200">
                <a:solidFill>
                  <a:srgbClr val="000000"/>
                </a:solidFill>
                <a:latin typeface="Verdana" pitchFamily="34" charset="0"/>
              </a:rPr>
              <a:pPr eaLnBrk="1" hangingPunct="1">
                <a:buFontTx/>
                <a:buNone/>
              </a:pPr>
              <a:t>75</a:t>
            </a:fld>
            <a:endParaRPr kumimoji="0" lang="en-US" altLang="ja-JP" sz="1200">
              <a:solidFill>
                <a:srgbClr val="000000"/>
              </a:solidFill>
              <a:latin typeface="Verdana" pitchFamily="34" charset="0"/>
            </a:endParaRPr>
          </a:p>
        </p:txBody>
      </p:sp>
      <p:sp>
        <p:nvSpPr>
          <p:cNvPr id="7" name="Rectangle 3"/>
          <p:cNvSpPr txBox="1">
            <a:spLocks noChangeArrowheads="1"/>
          </p:cNvSpPr>
          <p:nvPr/>
        </p:nvSpPr>
        <p:spPr bwMode="auto">
          <a:xfrm>
            <a:off x="517257" y="4669631"/>
            <a:ext cx="8022878" cy="176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ts val="579"/>
              </a:spcBef>
              <a:spcAft>
                <a:spcPts val="579"/>
              </a:spcAft>
              <a:buFont typeface="Wingdings" pitchFamily="2" charset="2"/>
              <a:buChar char="l"/>
              <a:defRPr/>
            </a:pPr>
            <a:r>
              <a:rPr lang="ja-JP" altLang="en-US" sz="2300" b="0" kern="0" dirty="0">
                <a:solidFill>
                  <a:srgbClr val="000000"/>
                </a:solidFill>
              </a:rPr>
              <a:t>  区分ごとの受験上の配慮内容及び提出書類等は，「受験上の配慮内容」（Ｐ８～）を確認してください。</a:t>
            </a:r>
            <a:endParaRPr lang="en-US" altLang="ja-JP" sz="2300" b="0" kern="0" dirty="0">
              <a:solidFill>
                <a:srgbClr val="000000"/>
              </a:solidFill>
            </a:endParaRPr>
          </a:p>
          <a:p>
            <a:pPr eaLnBrk="1" hangingPunct="1">
              <a:spcBef>
                <a:spcPts val="579"/>
              </a:spcBef>
              <a:spcAft>
                <a:spcPts val="579"/>
              </a:spcAft>
              <a:buFont typeface="Wingdings" pitchFamily="2" charset="2"/>
              <a:buChar char="l"/>
              <a:defRPr/>
            </a:pPr>
            <a:r>
              <a:rPr lang="ja-JP" altLang="en-US" sz="2300" b="0" kern="0" dirty="0">
                <a:solidFill>
                  <a:srgbClr val="000000"/>
                </a:solidFill>
              </a:rPr>
              <a:t>  各区分に該当しない場合は，「その他の配慮事項」の区分（Ｐ</a:t>
            </a:r>
            <a:r>
              <a:rPr lang="en-US" altLang="ja-JP" sz="2300" b="0" kern="0" dirty="0">
                <a:solidFill>
                  <a:srgbClr val="000000"/>
                </a:solidFill>
              </a:rPr>
              <a:t>15</a:t>
            </a:r>
            <a:r>
              <a:rPr lang="ja-JP" altLang="en-US" sz="2300" b="0" kern="0" dirty="0">
                <a:solidFill>
                  <a:srgbClr val="000000"/>
                </a:solidFill>
              </a:rPr>
              <a:t>）を参照し，申請してください。</a:t>
            </a:r>
            <a:endParaRPr lang="en-US" altLang="ja-JP" sz="2300" b="0" kern="0" dirty="0">
              <a:solidFill>
                <a:srgbClr val="000000"/>
              </a:solidFill>
            </a:endParaRPr>
          </a:p>
          <a:p>
            <a:pPr marL="259443" indent="-259443" eaLnBrk="1" hangingPunct="1">
              <a:lnSpc>
                <a:spcPct val="80000"/>
              </a:lnSpc>
              <a:spcBef>
                <a:spcPts val="579"/>
              </a:spcBef>
              <a:buNone/>
              <a:defRPr/>
            </a:pPr>
            <a:r>
              <a:rPr lang="ja-JP" altLang="en-US" sz="2300" b="0" kern="0" dirty="0">
                <a:solidFill>
                  <a:srgbClr val="000000"/>
                </a:solidFill>
              </a:rPr>
              <a:t>　 </a:t>
            </a:r>
            <a:endParaRPr lang="en-US" altLang="ja-JP" sz="2300" b="0" kern="0" dirty="0">
              <a:solidFill>
                <a:srgbClr val="000000"/>
              </a:solidFill>
            </a:endParaRPr>
          </a:p>
          <a:p>
            <a:pPr marL="259443" indent="-259443" eaLnBrk="1" hangingPunct="1">
              <a:lnSpc>
                <a:spcPct val="80000"/>
              </a:lnSpc>
              <a:spcBef>
                <a:spcPts val="579"/>
              </a:spcBef>
              <a:buNone/>
              <a:defRPr/>
            </a:pPr>
            <a:endParaRPr lang="en-US" altLang="ja-JP" sz="2300" b="0" kern="0" dirty="0">
              <a:solidFill>
                <a:srgbClr val="000000"/>
              </a:solidFill>
            </a:endParaRPr>
          </a:p>
          <a:p>
            <a:pPr marL="259443" indent="-259443" eaLnBrk="1" hangingPunct="1">
              <a:lnSpc>
                <a:spcPct val="80000"/>
              </a:lnSpc>
              <a:spcBef>
                <a:spcPts val="579"/>
              </a:spcBef>
              <a:spcAft>
                <a:spcPts val="579"/>
              </a:spcAft>
              <a:buNone/>
              <a:defRPr/>
            </a:pPr>
            <a:r>
              <a:rPr lang="ja-JP" altLang="en-US" sz="2300" b="0" kern="0" dirty="0">
                <a:solidFill>
                  <a:srgbClr val="000000"/>
                </a:solidFill>
              </a:rPr>
              <a:t> </a:t>
            </a:r>
            <a:endParaRPr lang="en-US" altLang="ja-JP" sz="2300" b="0" kern="0" dirty="0">
              <a:solidFill>
                <a:srgbClr val="000000"/>
              </a:solidFill>
            </a:endParaRPr>
          </a:p>
          <a:p>
            <a:pPr marL="259443" indent="-259443" eaLnBrk="1" hangingPunct="1">
              <a:lnSpc>
                <a:spcPct val="80000"/>
              </a:lnSpc>
              <a:spcBef>
                <a:spcPts val="579"/>
              </a:spcBef>
              <a:buNone/>
              <a:defRPr/>
            </a:pPr>
            <a:endParaRPr lang="en-US" altLang="ja-JP" sz="2300" b="0" kern="0" dirty="0">
              <a:solidFill>
                <a:srgbClr val="000000"/>
              </a:solidFill>
            </a:endParaRPr>
          </a:p>
          <a:p>
            <a:pPr marL="259443" indent="-259443" eaLnBrk="1" hangingPunct="1">
              <a:lnSpc>
                <a:spcPct val="80000"/>
              </a:lnSpc>
              <a:spcBef>
                <a:spcPts val="579"/>
              </a:spcBef>
              <a:buNone/>
              <a:defRPr/>
            </a:pPr>
            <a:endParaRPr lang="en-US" altLang="ja-JP" sz="2700" b="0" kern="0" dirty="0">
              <a:solidFill>
                <a:srgbClr val="000000"/>
              </a:solidFill>
            </a:endParaRPr>
          </a:p>
          <a:p>
            <a:pPr marL="259443" indent="-259443" eaLnBrk="1" hangingPunct="1">
              <a:lnSpc>
                <a:spcPct val="80000"/>
              </a:lnSpc>
              <a:buNone/>
              <a:defRPr/>
            </a:pPr>
            <a:endParaRPr lang="ja-JP" altLang="en-US" sz="2300" b="0" kern="0" dirty="0">
              <a:solidFill>
                <a:srgbClr val="000000"/>
              </a:solidFill>
            </a:endParaRPr>
          </a:p>
          <a:p>
            <a:pPr marL="259443" indent="-259443" eaLnBrk="1" hangingPunct="1">
              <a:lnSpc>
                <a:spcPct val="80000"/>
              </a:lnSpc>
              <a:buNone/>
              <a:defRPr/>
            </a:pPr>
            <a:endParaRPr lang="ja-JP" altLang="en-US" sz="2300" b="0" kern="0" dirty="0">
              <a:solidFill>
                <a:srgbClr val="000000"/>
              </a:solidFill>
            </a:endParaRPr>
          </a:p>
          <a:p>
            <a:pPr marL="259443" indent="-259443" eaLnBrk="1" hangingPunct="1">
              <a:lnSpc>
                <a:spcPct val="80000"/>
              </a:lnSpc>
              <a:buNone/>
              <a:defRPr/>
            </a:pPr>
            <a:endParaRPr lang="ja-JP" altLang="en-US" sz="1700" b="0" kern="0" dirty="0">
              <a:solidFill>
                <a:srgbClr val="FF0000"/>
              </a:solidFill>
            </a:endParaRPr>
          </a:p>
          <a:p>
            <a:pPr marL="259443" indent="-259443" eaLnBrk="1" hangingPunct="1">
              <a:lnSpc>
                <a:spcPct val="80000"/>
              </a:lnSpc>
              <a:buNone/>
              <a:defRPr/>
            </a:pPr>
            <a:r>
              <a:rPr lang="ja-JP" altLang="en-US" sz="1700" b="0" kern="0" dirty="0">
                <a:solidFill>
                  <a:srgbClr val="FF0000"/>
                </a:solidFill>
              </a:rPr>
              <a:t> 　　</a:t>
            </a:r>
            <a:r>
              <a:rPr lang="ja-JP" altLang="en-US" b="0" kern="0" dirty="0" smtClean="0">
                <a:solidFill>
                  <a:srgbClr val="000000"/>
                </a:solidFill>
              </a:rPr>
              <a:t>　　　</a:t>
            </a:r>
            <a:r>
              <a:rPr lang="ja-JP" altLang="en-US" b="0" kern="0" dirty="0" smtClean="0">
                <a:solidFill>
                  <a:srgbClr val="FF0000"/>
                </a:solidFill>
              </a:rPr>
              <a:t>  　</a:t>
            </a:r>
          </a:p>
        </p:txBody>
      </p:sp>
      <p:sp>
        <p:nvSpPr>
          <p:cNvPr id="6148" name="正方形/長方形 2"/>
          <p:cNvSpPr>
            <a:spLocks noChangeArrowheads="1"/>
          </p:cNvSpPr>
          <p:nvPr/>
        </p:nvSpPr>
        <p:spPr bwMode="auto">
          <a:xfrm>
            <a:off x="246910" y="4210617"/>
            <a:ext cx="8577635" cy="4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spAutoFit/>
          </a:bodyP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0000"/>
              </a:lnSpc>
              <a:spcBef>
                <a:spcPts val="1161"/>
              </a:spcBef>
              <a:spcAft>
                <a:spcPts val="1161"/>
              </a:spcAft>
              <a:buNone/>
              <a:defRPr/>
            </a:pPr>
            <a:r>
              <a:rPr lang="ja-JP" altLang="en-US" b="0" u="sng" dirty="0" smtClean="0">
                <a:solidFill>
                  <a:srgbClr val="000000"/>
                </a:solidFill>
              </a:rPr>
              <a:t>〇 受験上の配慮内容（</a:t>
            </a:r>
            <a:r>
              <a:rPr lang="ja-JP" altLang="en-US" b="0" u="sng" kern="0" dirty="0" smtClean="0">
                <a:solidFill>
                  <a:srgbClr val="000000"/>
                </a:solidFill>
              </a:rPr>
              <a:t> </a:t>
            </a:r>
            <a:r>
              <a:rPr lang="en-US" altLang="ja-JP" b="0" u="sng" kern="0" dirty="0" smtClean="0">
                <a:solidFill>
                  <a:srgbClr val="000000"/>
                </a:solidFill>
              </a:rPr>
              <a:t>P8</a:t>
            </a:r>
            <a:r>
              <a:rPr lang="ja-JP" altLang="en-US" b="0" u="sng" kern="0" dirty="0" smtClean="0">
                <a:solidFill>
                  <a:srgbClr val="000000"/>
                </a:solidFill>
              </a:rPr>
              <a:t>～</a:t>
            </a:r>
            <a:r>
              <a:rPr lang="en-US" altLang="ja-JP" b="0" u="sng" kern="0" dirty="0" smtClean="0">
                <a:solidFill>
                  <a:srgbClr val="000000"/>
                </a:solidFill>
              </a:rPr>
              <a:t>15</a:t>
            </a:r>
            <a:r>
              <a:rPr lang="ja-JP" altLang="en-US" b="0" u="sng" kern="0" dirty="0" smtClean="0">
                <a:solidFill>
                  <a:srgbClr val="000000"/>
                </a:solidFill>
              </a:rPr>
              <a:t> </a:t>
            </a:r>
            <a:r>
              <a:rPr lang="ja-JP" altLang="en-US" b="0" u="sng" dirty="0" smtClean="0">
                <a:solidFill>
                  <a:srgbClr val="000000"/>
                </a:solidFill>
              </a:rPr>
              <a:t>）</a:t>
            </a:r>
            <a:endParaRPr lang="en-US" altLang="ja-JP" b="0" u="sng" dirty="0" smtClean="0">
              <a:solidFill>
                <a:srgbClr val="000000"/>
              </a:solidFill>
            </a:endParaRPr>
          </a:p>
        </p:txBody>
      </p:sp>
      <p:sp>
        <p:nvSpPr>
          <p:cNvPr id="5" name="正方形/長方形 4"/>
          <p:cNvSpPr/>
          <p:nvPr/>
        </p:nvSpPr>
        <p:spPr>
          <a:xfrm>
            <a:off x="531321" y="150005"/>
            <a:ext cx="1848669" cy="443267"/>
          </a:xfrm>
          <a:prstGeom prst="rect">
            <a:avLst/>
          </a:prstGeom>
        </p:spPr>
        <p:txBody>
          <a:bodyPr lIns="88425" tIns="44214" rIns="88425" bIns="44214">
            <a:spAutoFit/>
          </a:bodyPr>
          <a:lstStyle/>
          <a:p>
            <a:pPr fontAlgn="base">
              <a:spcBef>
                <a:spcPts val="2322"/>
              </a:spcBef>
              <a:defRPr/>
            </a:pPr>
            <a:r>
              <a:rPr lang="en-US" altLang="ja-JP" sz="2300" kern="0" dirty="0">
                <a:solidFill>
                  <a:srgbClr val="000000"/>
                </a:solidFill>
                <a:ea typeface="ＭＳ Ｐゴシック" charset="-128"/>
              </a:rPr>
              <a:t>【</a:t>
            </a:r>
            <a:r>
              <a:rPr lang="ja-JP" altLang="en-US" sz="2300" kern="0" dirty="0">
                <a:solidFill>
                  <a:srgbClr val="000000"/>
                </a:solidFill>
                <a:ea typeface="ＭＳ Ｐゴシック" charset="-128"/>
              </a:rPr>
              <a:t>Ｐ</a:t>
            </a:r>
            <a:r>
              <a:rPr lang="en-US" altLang="ja-JP" sz="2300" kern="0" dirty="0">
                <a:solidFill>
                  <a:srgbClr val="000000"/>
                </a:solidFill>
                <a:ea typeface="ＭＳ Ｐゴシック" charset="-128"/>
              </a:rPr>
              <a:t>5 </a:t>
            </a:r>
            <a:r>
              <a:rPr lang="ja-JP" altLang="en-US" sz="2300" kern="0" dirty="0">
                <a:solidFill>
                  <a:srgbClr val="000000"/>
                </a:solidFill>
                <a:ea typeface="ＭＳ Ｐゴシック" charset="-128"/>
              </a:rPr>
              <a:t>～</a:t>
            </a:r>
            <a:r>
              <a:rPr lang="en-US" altLang="ja-JP" sz="2300" kern="0" dirty="0">
                <a:solidFill>
                  <a:srgbClr val="000000"/>
                </a:solidFill>
                <a:ea typeface="ＭＳ Ｐゴシック" charset="-128"/>
              </a:rPr>
              <a:t>15 】</a:t>
            </a:r>
          </a:p>
        </p:txBody>
      </p:sp>
      <p:sp>
        <p:nvSpPr>
          <p:cNvPr id="6150" name="正方形/長方形 2"/>
          <p:cNvSpPr>
            <a:spLocks noChangeArrowheads="1"/>
          </p:cNvSpPr>
          <p:nvPr/>
        </p:nvSpPr>
        <p:spPr bwMode="auto">
          <a:xfrm>
            <a:off x="246906" y="790522"/>
            <a:ext cx="8543256" cy="4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spAutoFit/>
          </a:bodyP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0000"/>
              </a:lnSpc>
              <a:spcBef>
                <a:spcPts val="1161"/>
              </a:spcBef>
              <a:spcAft>
                <a:spcPts val="1161"/>
              </a:spcAft>
              <a:buNone/>
              <a:defRPr/>
            </a:pPr>
            <a:r>
              <a:rPr lang="ja-JP" altLang="en-US" b="0" u="sng" dirty="0" smtClean="0">
                <a:solidFill>
                  <a:srgbClr val="000000"/>
                </a:solidFill>
              </a:rPr>
              <a:t>〇 受験上の配慮事項の決定</a:t>
            </a:r>
            <a:r>
              <a:rPr lang="ja-JP" altLang="en-US" b="0" u="sng" kern="0" dirty="0" smtClean="0">
                <a:solidFill>
                  <a:srgbClr val="000000"/>
                </a:solidFill>
              </a:rPr>
              <a:t>（</a:t>
            </a:r>
            <a:r>
              <a:rPr lang="en-US" altLang="ja-JP" b="0" u="sng" kern="0" dirty="0" smtClean="0">
                <a:solidFill>
                  <a:srgbClr val="000000"/>
                </a:solidFill>
              </a:rPr>
              <a:t>P5</a:t>
            </a:r>
            <a:r>
              <a:rPr lang="ja-JP" altLang="en-US" b="0" u="sng" kern="0" dirty="0" smtClean="0">
                <a:solidFill>
                  <a:srgbClr val="000000"/>
                </a:solidFill>
              </a:rPr>
              <a:t>）</a:t>
            </a:r>
            <a:endParaRPr lang="en-US" altLang="ja-JP" b="0" u="sng" dirty="0" smtClean="0">
              <a:solidFill>
                <a:srgbClr val="000000"/>
              </a:solidFill>
            </a:endParaRPr>
          </a:p>
        </p:txBody>
      </p:sp>
      <p:sp>
        <p:nvSpPr>
          <p:cNvPr id="8" name="Rectangle 3"/>
          <p:cNvSpPr txBox="1">
            <a:spLocks noChangeArrowheads="1"/>
          </p:cNvSpPr>
          <p:nvPr/>
        </p:nvSpPr>
        <p:spPr bwMode="auto">
          <a:xfrm>
            <a:off x="531317" y="1290039"/>
            <a:ext cx="7938492" cy="120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80000"/>
              </a:lnSpc>
              <a:spcBef>
                <a:spcPts val="579"/>
              </a:spcBef>
              <a:spcAft>
                <a:spcPts val="0"/>
              </a:spcAft>
              <a:buFont typeface="Wingdings" pitchFamily="2" charset="2"/>
              <a:buChar char="l"/>
              <a:defRPr/>
            </a:pPr>
            <a:r>
              <a:rPr lang="ja-JP" altLang="en-US" sz="2300" b="0" kern="0" dirty="0">
                <a:solidFill>
                  <a:srgbClr val="000000"/>
                </a:solidFill>
              </a:rPr>
              <a:t>  配慮の申請に基づき，センターで審査して決定します。</a:t>
            </a:r>
            <a:endParaRPr lang="en-US" altLang="ja-JP" sz="2300" b="0" kern="0" dirty="0">
              <a:solidFill>
                <a:srgbClr val="000000"/>
              </a:solidFill>
            </a:endParaRPr>
          </a:p>
          <a:p>
            <a:pPr marL="259443" indent="-259443" eaLnBrk="1" hangingPunct="1">
              <a:spcBef>
                <a:spcPts val="0"/>
              </a:spcBef>
              <a:spcAft>
                <a:spcPts val="0"/>
              </a:spcAft>
              <a:buNone/>
              <a:defRPr/>
            </a:pPr>
            <a:r>
              <a:rPr lang="ja-JP" altLang="en-US" sz="2300" b="0" kern="0" dirty="0">
                <a:solidFill>
                  <a:srgbClr val="000000"/>
                </a:solidFill>
              </a:rPr>
              <a:t>      配慮の決定に当たって，個々の症状や状態等を総合的に判断します。</a:t>
            </a:r>
            <a:endParaRPr lang="en-US" altLang="ja-JP" sz="2300" b="0" kern="0" dirty="0">
              <a:solidFill>
                <a:srgbClr val="000000"/>
              </a:solidFill>
            </a:endParaRPr>
          </a:p>
          <a:p>
            <a:pPr marL="259443" indent="-259443" eaLnBrk="1" hangingPunct="1">
              <a:lnSpc>
                <a:spcPct val="80000"/>
              </a:lnSpc>
              <a:spcBef>
                <a:spcPts val="579"/>
              </a:spcBef>
              <a:spcAft>
                <a:spcPts val="579"/>
              </a:spcAft>
              <a:buNone/>
              <a:defRPr/>
            </a:pPr>
            <a:r>
              <a:rPr lang="ja-JP" altLang="en-US" b="0" kern="0" dirty="0" smtClean="0">
                <a:solidFill>
                  <a:srgbClr val="FF0000"/>
                </a:solidFill>
              </a:rPr>
              <a:t>  　</a:t>
            </a:r>
          </a:p>
        </p:txBody>
      </p:sp>
      <p:sp>
        <p:nvSpPr>
          <p:cNvPr id="6152" name="正方形/長方形 2"/>
          <p:cNvSpPr>
            <a:spLocks noChangeArrowheads="1"/>
          </p:cNvSpPr>
          <p:nvPr/>
        </p:nvSpPr>
        <p:spPr bwMode="auto">
          <a:xfrm>
            <a:off x="176589" y="2509571"/>
            <a:ext cx="8543255" cy="4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5" tIns="44214" rIns="88425" bIns="44214">
            <a:spAutoFit/>
          </a:bodyP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lnSpc>
                <a:spcPct val="80000"/>
              </a:lnSpc>
              <a:spcBef>
                <a:spcPts val="1161"/>
              </a:spcBef>
              <a:spcAft>
                <a:spcPts val="1161"/>
              </a:spcAft>
              <a:buNone/>
            </a:pPr>
            <a:r>
              <a:rPr lang="ja-JP" altLang="en-US" b="0" u="sng" smtClean="0">
                <a:solidFill>
                  <a:srgbClr val="000000"/>
                </a:solidFill>
              </a:rPr>
              <a:t>〇 受験上の配慮事項一覧（</a:t>
            </a:r>
            <a:r>
              <a:rPr lang="en-US" altLang="ja-JP" b="0" u="sng" smtClean="0">
                <a:solidFill>
                  <a:srgbClr val="000000"/>
                </a:solidFill>
              </a:rPr>
              <a:t>P7</a:t>
            </a:r>
            <a:r>
              <a:rPr lang="ja-JP" altLang="en-US" b="0" u="sng" smtClean="0">
                <a:solidFill>
                  <a:srgbClr val="000000"/>
                </a:solidFill>
              </a:rPr>
              <a:t>）</a:t>
            </a:r>
            <a:endParaRPr lang="en-US" altLang="ja-JP" b="0" u="sng" smtClean="0">
              <a:solidFill>
                <a:srgbClr val="000000"/>
              </a:solidFill>
            </a:endParaRPr>
          </a:p>
        </p:txBody>
      </p:sp>
      <p:sp>
        <p:nvSpPr>
          <p:cNvPr id="10" name="Rectangle 3"/>
          <p:cNvSpPr txBox="1">
            <a:spLocks noChangeArrowheads="1"/>
          </p:cNvSpPr>
          <p:nvPr/>
        </p:nvSpPr>
        <p:spPr bwMode="auto">
          <a:xfrm>
            <a:off x="536005" y="3087084"/>
            <a:ext cx="7938492" cy="6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80000"/>
              </a:lnSpc>
              <a:spcBef>
                <a:spcPts val="579"/>
              </a:spcBef>
              <a:spcAft>
                <a:spcPts val="0"/>
              </a:spcAft>
              <a:buFont typeface="Wingdings" pitchFamily="2" charset="2"/>
              <a:buChar char="l"/>
              <a:defRPr/>
            </a:pPr>
            <a:r>
              <a:rPr lang="ja-JP" altLang="en-US" sz="2300" b="0" kern="0" dirty="0">
                <a:solidFill>
                  <a:srgbClr val="000000"/>
                </a:solidFill>
              </a:rPr>
              <a:t> 主な配慮事項を種別で分類して記載しています。</a:t>
            </a:r>
            <a:endParaRPr lang="en-US" altLang="ja-JP" sz="2300" b="0" kern="0" dirty="0">
              <a:solidFill>
                <a:srgbClr val="000000"/>
              </a:solidFill>
            </a:endParaRPr>
          </a:p>
          <a:p>
            <a:pPr eaLnBrk="1" hangingPunct="1">
              <a:lnSpc>
                <a:spcPct val="80000"/>
              </a:lnSpc>
              <a:spcBef>
                <a:spcPts val="579"/>
              </a:spcBef>
              <a:spcAft>
                <a:spcPts val="0"/>
              </a:spcAft>
              <a:buFont typeface="Wingdings" pitchFamily="2" charset="2"/>
              <a:buChar char="l"/>
              <a:defRPr/>
            </a:pPr>
            <a:r>
              <a:rPr lang="ja-JP" altLang="en-US" sz="2300" b="0" kern="0" dirty="0">
                <a:solidFill>
                  <a:srgbClr val="000000"/>
                </a:solidFill>
              </a:rPr>
              <a:t> 申請書に記載のない配慮事項についても申請できます。  </a:t>
            </a:r>
            <a:endParaRPr lang="en-US" altLang="ja-JP" sz="2300" b="0" kern="0" dirty="0">
              <a:solidFill>
                <a:srgbClr val="000000"/>
              </a:solidFill>
            </a:endParaRPr>
          </a:p>
          <a:p>
            <a:pPr marL="259443" indent="-259443" eaLnBrk="1" hangingPunct="1">
              <a:lnSpc>
                <a:spcPct val="80000"/>
              </a:lnSpc>
              <a:spcBef>
                <a:spcPts val="579"/>
              </a:spcBef>
              <a:spcAft>
                <a:spcPts val="579"/>
              </a:spcAft>
              <a:buNone/>
              <a:defRPr/>
            </a:pPr>
            <a:r>
              <a:rPr lang="ja-JP" altLang="en-US" b="0" kern="0" dirty="0" smtClean="0">
                <a:solidFill>
                  <a:srgbClr val="FF0000"/>
                </a:solidFill>
              </a:rPr>
              <a:t>  　</a:t>
            </a:r>
          </a:p>
        </p:txBody>
      </p:sp>
    </p:spTree>
    <p:extLst>
      <p:ext uri="{BB962C8B-B14F-4D97-AF65-F5344CB8AC3E}">
        <p14:creationId xmlns:p14="http://schemas.microsoft.com/office/powerpoint/2010/main" val="82199429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フッター プレースホルダー 3"/>
          <p:cNvSpPr>
            <a:spLocks noGrp="1"/>
          </p:cNvSpPr>
          <p:nvPr>
            <p:ph type="ftr" sz="quarter" idx="11"/>
          </p:nvPr>
        </p:nvSpPr>
        <p:spPr>
          <a:xfrm>
            <a:off x="7391549" y="6234168"/>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53F9856C-0C58-4A3E-87C9-F2DE22079382}" type="slidenum">
              <a:rPr kumimoji="0" lang="en-US" altLang="ja-JP" sz="1200">
                <a:solidFill>
                  <a:srgbClr val="000000"/>
                </a:solidFill>
                <a:latin typeface="Verdana" pitchFamily="34" charset="0"/>
              </a:rPr>
              <a:pPr eaLnBrk="1" hangingPunct="1">
                <a:buFontTx/>
                <a:buNone/>
              </a:pPr>
              <a:t>76</a:t>
            </a:fld>
            <a:endParaRPr kumimoji="0" lang="en-US" altLang="ja-JP" sz="1200">
              <a:solidFill>
                <a:srgbClr val="000000"/>
              </a:solidFill>
              <a:latin typeface="Verdana" pitchFamily="34" charset="0"/>
            </a:endParaRPr>
          </a:p>
        </p:txBody>
      </p:sp>
      <p:graphicFrame>
        <p:nvGraphicFramePr>
          <p:cNvPr id="9" name="表 8"/>
          <p:cNvGraphicFramePr>
            <a:graphicFrameLocks noGrp="1"/>
          </p:cNvGraphicFramePr>
          <p:nvPr/>
        </p:nvGraphicFramePr>
        <p:xfrm>
          <a:off x="601638" y="1675548"/>
          <a:ext cx="7625953" cy="4425937"/>
        </p:xfrm>
        <a:graphic>
          <a:graphicData uri="http://schemas.openxmlformats.org/drawingml/2006/table">
            <a:tbl>
              <a:tblPr firstRow="1" firstCol="1" lastRow="1" lastCol="1" bandRow="1" bandCol="1"/>
              <a:tblGrid>
                <a:gridCol w="5286841"/>
                <a:gridCol w="2339112"/>
              </a:tblGrid>
              <a:tr h="680193">
                <a:tc>
                  <a:txBody>
                    <a:bodyPr/>
                    <a:lstStyle/>
                    <a:p>
                      <a:pPr algn="ctr">
                        <a:spcAft>
                          <a:spcPts val="0"/>
                        </a:spcAft>
                      </a:pPr>
                      <a:r>
                        <a:rPr lang="ja-JP" sz="1900" kern="100" dirty="0">
                          <a:effectLst/>
                          <a:latin typeface="Arial"/>
                          <a:ea typeface="ＭＳ ゴシック"/>
                          <a:cs typeface="Arial"/>
                        </a:rPr>
                        <a:t>通知文書</a:t>
                      </a:r>
                      <a:endParaRPr lang="ja-JP" sz="1900" kern="100" dirty="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900" kern="100" dirty="0">
                          <a:effectLst/>
                          <a:latin typeface="Arial"/>
                          <a:ea typeface="ＭＳ ゴシック"/>
                          <a:cs typeface="Arial"/>
                        </a:rPr>
                        <a:t>確認事項</a:t>
                      </a:r>
                      <a:endParaRPr lang="ja-JP" sz="1900" kern="100" dirty="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r>
              <a:tr h="1091521">
                <a:tc>
                  <a:txBody>
                    <a:bodyPr/>
                    <a:lstStyle/>
                    <a:p>
                      <a:pPr algn="l">
                        <a:spcAft>
                          <a:spcPts val="0"/>
                        </a:spcAft>
                      </a:pPr>
                      <a:r>
                        <a:rPr lang="ja-JP" altLang="ja-JP" sz="1700" kern="100" dirty="0" smtClean="0">
                          <a:effectLst/>
                          <a:latin typeface="+mn-lt"/>
                          <a:ea typeface="ＭＳ ゴシック"/>
                          <a:cs typeface="Arial"/>
                        </a:rPr>
                        <a:t>「</a:t>
                      </a:r>
                      <a:r>
                        <a:rPr lang="ja-JP" altLang="en-US" sz="1700" kern="100" dirty="0" smtClean="0">
                          <a:effectLst/>
                          <a:latin typeface="+mn-lt"/>
                          <a:ea typeface="ＭＳ ゴシック"/>
                          <a:cs typeface="Arial"/>
                        </a:rPr>
                        <a:t>受験上の配慮事項</a:t>
                      </a:r>
                      <a:r>
                        <a:rPr lang="ja-JP" altLang="en-US" sz="1700" b="1" kern="100" dirty="0" smtClean="0">
                          <a:effectLst/>
                          <a:latin typeface="+mn-lt"/>
                          <a:ea typeface="ＭＳ ゴシック"/>
                          <a:cs typeface="Arial"/>
                        </a:rPr>
                        <a:t>審査結果</a:t>
                      </a:r>
                      <a:r>
                        <a:rPr lang="ja-JP" altLang="ja-JP" sz="1700" b="1" kern="100" dirty="0" smtClean="0">
                          <a:effectLst/>
                          <a:latin typeface="+mn-lt"/>
                          <a:ea typeface="ＭＳ ゴシック"/>
                          <a:cs typeface="Arial"/>
                        </a:rPr>
                        <a:t>通知書</a:t>
                      </a:r>
                      <a:r>
                        <a:rPr lang="ja-JP" altLang="ja-JP" sz="1700" kern="100" dirty="0" smtClean="0">
                          <a:effectLst/>
                          <a:latin typeface="+mn-lt"/>
                          <a:ea typeface="ＭＳ ゴシック"/>
                          <a:cs typeface="Arial"/>
                        </a:rPr>
                        <a:t>」</a:t>
                      </a:r>
                      <a:endParaRPr lang="ja-JP" altLang="ja-JP" sz="1700" kern="100" dirty="0" smtClean="0">
                        <a:effectLst/>
                        <a:latin typeface="Century"/>
                        <a:ea typeface="ＭＳ 明朝"/>
                        <a:cs typeface="Times New Roman"/>
                      </a:endParaRPr>
                    </a:p>
                    <a:p>
                      <a:pPr algn="just">
                        <a:spcBef>
                          <a:spcPts val="600"/>
                        </a:spcBef>
                        <a:spcAft>
                          <a:spcPts val="0"/>
                        </a:spcAft>
                      </a:pPr>
                      <a:r>
                        <a:rPr lang="en-US" altLang="ja-JP" sz="1700" kern="100" dirty="0" smtClean="0">
                          <a:effectLst/>
                          <a:latin typeface="+mn-lt"/>
                          <a:ea typeface="ＭＳ ゴシック"/>
                          <a:cs typeface="Arial"/>
                        </a:rPr>
                        <a:t>     </a:t>
                      </a:r>
                      <a:r>
                        <a:rPr lang="ja-JP" altLang="ja-JP" sz="1700" kern="100" dirty="0" smtClean="0">
                          <a:effectLst/>
                          <a:latin typeface="+mn-lt"/>
                          <a:ea typeface="ＭＳ ゴシック"/>
                          <a:cs typeface="Arial"/>
                        </a:rPr>
                        <a:t>※　</a:t>
                      </a:r>
                      <a:r>
                        <a:rPr lang="ja-JP" altLang="en-US" sz="1700" kern="100" dirty="0" smtClean="0">
                          <a:effectLst/>
                          <a:latin typeface="+mn-lt"/>
                          <a:ea typeface="ＭＳ ゴシック"/>
                          <a:cs typeface="Times New Roman"/>
                        </a:rPr>
                        <a:t>受験上の配慮申請者全員に通知</a:t>
                      </a:r>
                      <a:endParaRPr lang="ja-JP" altLang="ja-JP" sz="1700" kern="100" dirty="0" smtClean="0">
                        <a:effectLst/>
                        <a:latin typeface="Century"/>
                        <a:ea typeface="ＭＳ 明朝"/>
                        <a:cs typeface="Times New Roman"/>
                      </a:endParaRPr>
                    </a:p>
                    <a:p>
                      <a:pPr algn="ctr">
                        <a:spcAft>
                          <a:spcPts val="0"/>
                        </a:spcAft>
                      </a:pPr>
                      <a:endParaRPr lang="ja-JP" altLang="ja-JP" sz="1700" kern="100" dirty="0" smtClean="0">
                        <a:effectLst/>
                        <a:latin typeface="Century"/>
                        <a:ea typeface="ＭＳ 明朝"/>
                        <a:cs typeface="Arial"/>
                      </a:endParaRPr>
                    </a:p>
                  </a:txBody>
                  <a:tcPr marL="67507" marR="67507" marT="238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500" kern="100" dirty="0" smtClean="0">
                          <a:effectLst/>
                          <a:latin typeface="Arial"/>
                          <a:ea typeface="ＭＳ ゴシック"/>
                          <a:cs typeface="Arial"/>
                        </a:rPr>
                        <a:t>受験上の配慮事項の内容</a:t>
                      </a:r>
                      <a:endParaRPr lang="ja-JP" sz="1500" kern="100" dirty="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53456">
                <a:tc>
                  <a:txBody>
                    <a:bodyPr/>
                    <a:lstStyle/>
                    <a:p>
                      <a:pPr algn="l">
                        <a:spcAft>
                          <a:spcPts val="0"/>
                        </a:spcAft>
                      </a:pPr>
                      <a:r>
                        <a:rPr lang="ja-JP" altLang="ja-JP" sz="1700" kern="100" dirty="0" smtClean="0">
                          <a:effectLst/>
                          <a:latin typeface="+mn-lt"/>
                          <a:ea typeface="ＭＳ ゴシック"/>
                          <a:cs typeface="Arial"/>
                        </a:rPr>
                        <a:t>「点字･代筆受験科目通知･確認書」</a:t>
                      </a:r>
                      <a:endParaRPr lang="ja-JP" altLang="ja-JP" sz="1700" kern="100" dirty="0" smtClean="0">
                        <a:effectLst/>
                        <a:latin typeface="Century"/>
                        <a:ea typeface="ＭＳ 明朝"/>
                        <a:cs typeface="Times New Roman"/>
                      </a:endParaRPr>
                    </a:p>
                    <a:p>
                      <a:pPr algn="l">
                        <a:spcAft>
                          <a:spcPts val="0"/>
                        </a:spcAft>
                      </a:pPr>
                      <a:r>
                        <a:rPr lang="en-US" altLang="ja-JP" sz="1700" kern="100" dirty="0" smtClean="0">
                          <a:effectLst/>
                          <a:latin typeface="+mn-lt"/>
                          <a:ea typeface="ＭＳ ゴシック"/>
                          <a:cs typeface="Arial"/>
                        </a:rPr>
                        <a:t>     </a:t>
                      </a:r>
                      <a:r>
                        <a:rPr lang="ja-JP" altLang="ja-JP" sz="1700" kern="100" dirty="0" smtClean="0">
                          <a:effectLst/>
                          <a:latin typeface="+mn-lt"/>
                          <a:ea typeface="ＭＳ ゴシック"/>
                          <a:cs typeface="Arial"/>
                        </a:rPr>
                        <a:t>※　点字解答又は代筆解答希望者のみ通知</a:t>
                      </a:r>
                      <a:endParaRPr lang="ja-JP" altLang="ja-JP" sz="1700" kern="100" dirty="0" smtClean="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500" kern="100" dirty="0" smtClean="0">
                          <a:effectLst/>
                          <a:latin typeface="Arial"/>
                          <a:ea typeface="ＭＳ ゴシック"/>
                          <a:cs typeface="Arial"/>
                        </a:rPr>
                        <a:t>受験科目名</a:t>
                      </a:r>
                      <a:endParaRPr lang="ja-JP" sz="1500" kern="100" dirty="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8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300" kern="100" dirty="0" smtClean="0">
                          <a:effectLst/>
                          <a:latin typeface="+mn-lt"/>
                          <a:ea typeface="ＭＳ ゴシック"/>
                          <a:cs typeface="Arial"/>
                        </a:rPr>
                        <a:t>　</a:t>
                      </a:r>
                      <a:r>
                        <a:rPr lang="ja-JP" altLang="ja-JP" sz="1700" kern="100" dirty="0" smtClean="0">
                          <a:effectLst/>
                          <a:latin typeface="+mn-lt"/>
                          <a:ea typeface="ＭＳ ゴシック"/>
                          <a:cs typeface="Arial"/>
                        </a:rPr>
                        <a:t>「確認はがき」，「受験票」</a:t>
                      </a:r>
                      <a:endParaRPr lang="ja-JP" altLang="ja-JP" sz="1700" kern="100" dirty="0" smtClean="0">
                        <a:effectLst/>
                        <a:latin typeface="Century"/>
                        <a:ea typeface="ＭＳ 明朝"/>
                        <a:cs typeface="Times New Roman"/>
                      </a:endParaRPr>
                    </a:p>
                    <a:p>
                      <a:pPr algn="ctr">
                        <a:spcAft>
                          <a:spcPts val="0"/>
                        </a:spcAft>
                      </a:pPr>
                      <a:endParaRPr lang="ja-JP" sz="1300" kern="100" dirty="0">
                        <a:effectLst/>
                        <a:latin typeface="Century"/>
                        <a:ea typeface="ＭＳ 明朝"/>
                        <a:cs typeface="Arial"/>
                      </a:endParaRPr>
                    </a:p>
                  </a:txBody>
                  <a:tcPr marL="67507" marR="67507" marT="1700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500" kern="100" dirty="0" smtClean="0">
                          <a:effectLst/>
                          <a:latin typeface="Arial"/>
                          <a:ea typeface="ＭＳ ゴシック"/>
                          <a:cs typeface="Arial"/>
                        </a:rPr>
                        <a:t>受験上の配慮の有無</a:t>
                      </a:r>
                      <a:endParaRPr lang="en-US" altLang="ja-JP" sz="1500" kern="100" dirty="0" smtClean="0">
                        <a:effectLst/>
                        <a:latin typeface="Arial"/>
                        <a:ea typeface="ＭＳ ゴシック"/>
                        <a:cs typeface="Arial"/>
                      </a:endParaRPr>
                    </a:p>
                    <a:p>
                      <a:pPr algn="l">
                        <a:spcAft>
                          <a:spcPts val="0"/>
                        </a:spcAft>
                      </a:pPr>
                      <a:r>
                        <a:rPr lang="ja-JP" altLang="en-US" sz="1500" kern="100" dirty="0" smtClean="0">
                          <a:effectLst/>
                          <a:latin typeface="Arial"/>
                          <a:ea typeface="ＭＳ ゴシック"/>
                          <a:cs typeface="Arial"/>
                        </a:rPr>
                        <a:t>受験教科名</a:t>
                      </a:r>
                      <a:endParaRPr lang="en-US" altLang="ja-JP" sz="1500" kern="100" dirty="0" smtClean="0">
                        <a:effectLst/>
                        <a:latin typeface="Arial"/>
                        <a:ea typeface="ＭＳ ゴシック"/>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500" kern="100" dirty="0" smtClean="0">
                          <a:effectLst/>
                          <a:latin typeface="+mn-lt"/>
                          <a:ea typeface="ＭＳ ゴシック"/>
                          <a:cs typeface="Arial"/>
                        </a:rPr>
                        <a:t>その他</a:t>
                      </a:r>
                      <a:endParaRPr lang="en-US" altLang="ja-JP" sz="1500" kern="100" dirty="0" smtClean="0">
                        <a:effectLst/>
                        <a:latin typeface="+mn-lt"/>
                        <a:ea typeface="ＭＳ ゴシック"/>
                        <a:cs typeface="Arial"/>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52553">
                <a:tc>
                  <a:txBody>
                    <a:bodyPr/>
                    <a:lstStyle/>
                    <a:p>
                      <a:pPr marL="0" lvl="0" indent="0" algn="l">
                        <a:spcBef>
                          <a:spcPts val="600"/>
                        </a:spcBef>
                        <a:spcAft>
                          <a:spcPts val="0"/>
                        </a:spcAft>
                        <a:buFont typeface="ＭＳ ゴシック"/>
                        <a:buNone/>
                      </a:pPr>
                      <a:r>
                        <a:rPr lang="ja-JP" altLang="en-US" sz="1700" kern="100" dirty="0" smtClean="0">
                          <a:effectLst/>
                          <a:latin typeface="+mn-lt"/>
                          <a:ea typeface="ＭＳ ゴシック"/>
                          <a:cs typeface="Arial"/>
                        </a:rPr>
                        <a:t>「受験上の配慮事項</a:t>
                      </a:r>
                      <a:r>
                        <a:rPr lang="ja-JP" altLang="en-US" sz="1700" b="1" kern="100" dirty="0" smtClean="0">
                          <a:effectLst/>
                          <a:latin typeface="+mn-lt"/>
                          <a:ea typeface="ＭＳ ゴシック"/>
                          <a:cs typeface="Arial"/>
                        </a:rPr>
                        <a:t>決定通知書</a:t>
                      </a:r>
                      <a:r>
                        <a:rPr lang="en-US" altLang="ja-JP" sz="1700" kern="100" dirty="0" smtClean="0">
                          <a:effectLst/>
                          <a:latin typeface="+mn-lt"/>
                          <a:ea typeface="ＭＳ ゴシック"/>
                          <a:cs typeface="Arial"/>
                        </a:rPr>
                        <a:t>｣</a:t>
                      </a:r>
                    </a:p>
                    <a:p>
                      <a:pPr marL="0" lvl="0" indent="0" algn="l">
                        <a:spcBef>
                          <a:spcPts val="600"/>
                        </a:spcBef>
                        <a:spcAft>
                          <a:spcPts val="0"/>
                        </a:spcAft>
                        <a:buFont typeface="ＭＳ ゴシック"/>
                        <a:buNone/>
                      </a:pPr>
                      <a:r>
                        <a:rPr lang="en-US" altLang="ja-JP" sz="1700" kern="100" dirty="0" smtClean="0">
                          <a:effectLst/>
                          <a:latin typeface="+mn-lt"/>
                          <a:ea typeface="ＭＳ ゴシック"/>
                          <a:cs typeface="Arial"/>
                        </a:rPr>
                        <a:t>     ※</a:t>
                      </a:r>
                      <a:r>
                        <a:rPr lang="ja-JP" altLang="en-US" sz="1700" kern="100" dirty="0" smtClean="0">
                          <a:effectLst/>
                          <a:latin typeface="+mn-lt"/>
                          <a:ea typeface="ＭＳ ゴシック"/>
                          <a:cs typeface="Arial"/>
                        </a:rPr>
                        <a:t>　受験上の配慮申請者全員に通知</a:t>
                      </a:r>
                      <a:endParaRPr lang="ja-JP" altLang="ja-JP" sz="1700" kern="100" dirty="0" smtClean="0">
                        <a:effectLst/>
                        <a:latin typeface="Century"/>
                        <a:ea typeface="ＭＳ 明朝"/>
                        <a:cs typeface="Arial"/>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altLang="en-US" sz="1500" kern="100" dirty="0" smtClean="0">
                          <a:effectLst/>
                          <a:latin typeface="Arial"/>
                          <a:ea typeface="ＭＳ ゴシック"/>
                          <a:cs typeface="Arial"/>
                        </a:rPr>
                        <a:t>受験上の配慮事項の内容</a:t>
                      </a:r>
                      <a:endParaRPr lang="ja-JP" sz="1500" kern="100" dirty="0">
                        <a:effectLst/>
                        <a:latin typeface="Century"/>
                        <a:ea typeface="ＭＳ 明朝"/>
                        <a:cs typeface="Times New Roman"/>
                      </a:endParaRPr>
                    </a:p>
                  </a:txBody>
                  <a:tcPr marL="67507" marR="67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191" name="Rectangle 15"/>
          <p:cNvSpPr>
            <a:spLocks noChangeArrowheads="1"/>
          </p:cNvSpPr>
          <p:nvPr/>
        </p:nvSpPr>
        <p:spPr bwMode="auto">
          <a:xfrm>
            <a:off x="389112" y="42005"/>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500" b="0">
                <a:solidFill>
                  <a:srgbClr val="000000"/>
                </a:solidFill>
              </a:rPr>
              <a:t> </a:t>
            </a:r>
            <a:r>
              <a:rPr lang="en-US" altLang="ja-JP" sz="2300" b="0">
                <a:solidFill>
                  <a:srgbClr val="000000"/>
                </a:solidFill>
              </a:rPr>
              <a:t>【P.22】 </a:t>
            </a:r>
            <a:r>
              <a:rPr lang="ja-JP" altLang="en-US" sz="2500" b="0">
                <a:solidFill>
                  <a:srgbClr val="0033CC"/>
                </a:solidFill>
              </a:rPr>
              <a:t>　　</a:t>
            </a:r>
          </a:p>
        </p:txBody>
      </p:sp>
      <p:sp>
        <p:nvSpPr>
          <p:cNvPr id="7192" name="AutoShape 6"/>
          <p:cNvSpPr>
            <a:spLocks noChangeArrowheads="1"/>
          </p:cNvSpPr>
          <p:nvPr/>
        </p:nvSpPr>
        <p:spPr bwMode="auto">
          <a:xfrm>
            <a:off x="609451" y="790522"/>
            <a:ext cx="8157270" cy="544514"/>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b="0">
                <a:solidFill>
                  <a:srgbClr val="000000"/>
                </a:solidFill>
                <a:latin typeface="HGP創英角ｺﾞｼｯｸUB" pitchFamily="50" charset="-128"/>
                <a:ea typeface="HGP創英角ｺﾞｼｯｸUB" pitchFamily="50" charset="-128"/>
              </a:rPr>
              <a:t>５　通知文書の確認　</a:t>
            </a:r>
            <a:r>
              <a:rPr lang="en-US" altLang="ja-JP" sz="2300" b="0">
                <a:solidFill>
                  <a:srgbClr val="000000"/>
                </a:solidFill>
                <a:latin typeface="HGP創英角ｺﾞｼｯｸUB" pitchFamily="50" charset="-128"/>
                <a:ea typeface="HGP創英角ｺﾞｼｯｸUB" pitchFamily="50" charset="-128"/>
              </a:rPr>
              <a:t> </a:t>
            </a:r>
          </a:p>
        </p:txBody>
      </p:sp>
    </p:spTree>
    <p:extLst>
      <p:ext uri="{BB962C8B-B14F-4D97-AF65-F5344CB8AC3E}">
        <p14:creationId xmlns:p14="http://schemas.microsoft.com/office/powerpoint/2010/main" val="214193577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フッター プレースホルダー 4"/>
          <p:cNvSpPr>
            <a:spLocks noGrp="1"/>
          </p:cNvSpPr>
          <p:nvPr>
            <p:ph type="ftr" sz="quarter" idx="11"/>
          </p:nvPr>
        </p:nvSpPr>
        <p:spPr>
          <a:xfrm>
            <a:off x="7335292" y="6165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1C67F858-CD89-421E-BB67-6DD93615A561}" type="slidenum">
              <a:rPr kumimoji="0" lang="en-US" altLang="ja-JP" sz="1200">
                <a:solidFill>
                  <a:srgbClr val="000000"/>
                </a:solidFill>
                <a:latin typeface="Verdana" pitchFamily="34" charset="0"/>
              </a:rPr>
              <a:pPr eaLnBrk="1" hangingPunct="1">
                <a:buFontTx/>
                <a:buNone/>
              </a:pPr>
              <a:t>77</a:t>
            </a:fld>
            <a:endParaRPr kumimoji="0" lang="en-US" altLang="ja-JP" sz="1200">
              <a:solidFill>
                <a:srgbClr val="000000"/>
              </a:solidFill>
              <a:latin typeface="Verdana" pitchFamily="34" charset="0"/>
            </a:endParaRPr>
          </a:p>
        </p:txBody>
      </p:sp>
      <p:sp>
        <p:nvSpPr>
          <p:cNvPr id="2" name="Rectangle 8"/>
          <p:cNvSpPr>
            <a:spLocks noGrp="1" noChangeArrowheads="1"/>
          </p:cNvSpPr>
          <p:nvPr>
            <p:ph type="body" idx="1"/>
          </p:nvPr>
        </p:nvSpPr>
        <p:spPr>
          <a:xfrm>
            <a:off x="34384" y="1402543"/>
            <a:ext cx="8435429" cy="885024"/>
          </a:xfrm>
        </p:spPr>
        <p:txBody>
          <a:bodyPr/>
          <a:lstStyle/>
          <a:p>
            <a:pPr eaLnBrk="1" hangingPunct="1">
              <a:lnSpc>
                <a:spcPct val="90000"/>
              </a:lnSpc>
              <a:spcAft>
                <a:spcPts val="2322"/>
              </a:spcAft>
              <a:buNone/>
              <a:defRPr/>
            </a:pPr>
            <a:r>
              <a:rPr lang="ja-JP" altLang="en-US" sz="2700" dirty="0"/>
              <a:t>   </a:t>
            </a:r>
            <a:r>
              <a:rPr lang="ja-JP" altLang="en-US" sz="2300" dirty="0"/>
              <a:t>（</a:t>
            </a:r>
            <a:r>
              <a:rPr lang="en-US" altLang="ja-JP" sz="2300" dirty="0"/>
              <a:t>1</a:t>
            </a:r>
            <a:r>
              <a:rPr lang="ja-JP" altLang="en-US" sz="2300" dirty="0"/>
              <a:t>）</a:t>
            </a:r>
            <a:r>
              <a:rPr lang="en-US" altLang="ja-JP" sz="2300" dirty="0">
                <a:latin typeface="+mj-lt"/>
              </a:rPr>
              <a:t> </a:t>
            </a:r>
            <a:r>
              <a:rPr lang="ja-JP" altLang="en-US" sz="2300" b="1" dirty="0"/>
              <a:t>受験上の配慮事項</a:t>
            </a:r>
            <a:r>
              <a:rPr lang="ja-JP" altLang="en-US" sz="2300" b="1" u="sng" dirty="0"/>
              <a:t>審査結果通知書</a:t>
            </a:r>
            <a:endParaRPr lang="en-US" altLang="ja-JP" sz="2300" b="1" u="sng" dirty="0"/>
          </a:p>
          <a:p>
            <a:pPr eaLnBrk="1" hangingPunct="1">
              <a:lnSpc>
                <a:spcPct val="90000"/>
              </a:lnSpc>
              <a:buFontTx/>
              <a:buNone/>
              <a:defRPr/>
            </a:pPr>
            <a:endParaRPr lang="en-US" altLang="ja-JP" sz="2300" dirty="0"/>
          </a:p>
          <a:p>
            <a:pPr eaLnBrk="1" hangingPunct="1">
              <a:lnSpc>
                <a:spcPct val="90000"/>
              </a:lnSpc>
              <a:buFontTx/>
              <a:buNone/>
              <a:defRPr/>
            </a:pPr>
            <a:endParaRPr lang="en-US" altLang="ja-JP" sz="2300" dirty="0"/>
          </a:p>
          <a:p>
            <a:pPr eaLnBrk="1" hangingPunct="1">
              <a:lnSpc>
                <a:spcPct val="90000"/>
              </a:lnSpc>
              <a:buFontTx/>
              <a:buNone/>
              <a:defRPr/>
            </a:pPr>
            <a:endParaRPr lang="en-US" altLang="ja-JP" sz="2300" dirty="0"/>
          </a:p>
          <a:p>
            <a:pPr eaLnBrk="1" hangingPunct="1">
              <a:lnSpc>
                <a:spcPct val="90000"/>
              </a:lnSpc>
              <a:spcAft>
                <a:spcPts val="579"/>
              </a:spcAft>
              <a:buNone/>
              <a:defRPr/>
            </a:pPr>
            <a:r>
              <a:rPr lang="ja-JP" altLang="en-US" sz="2300" dirty="0"/>
              <a:t>　</a:t>
            </a:r>
            <a:endParaRPr lang="ja-JP" altLang="en-US" dirty="0" smtClean="0"/>
          </a:p>
        </p:txBody>
      </p:sp>
      <p:sp>
        <p:nvSpPr>
          <p:cNvPr id="8196" name="Rectangle 15"/>
          <p:cNvSpPr>
            <a:spLocks noChangeArrowheads="1"/>
          </p:cNvSpPr>
          <p:nvPr/>
        </p:nvSpPr>
        <p:spPr bwMode="auto">
          <a:xfrm>
            <a:off x="507881" y="51001"/>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300" b="0">
                <a:solidFill>
                  <a:srgbClr val="000000"/>
                </a:solidFill>
              </a:rPr>
              <a:t>【P.23</a:t>
            </a:r>
            <a:r>
              <a:rPr lang="ja-JP" altLang="en-US" sz="2300" b="0">
                <a:solidFill>
                  <a:srgbClr val="000000"/>
                </a:solidFill>
              </a:rPr>
              <a:t>・</a:t>
            </a:r>
            <a:r>
              <a:rPr lang="en-US" altLang="ja-JP" sz="2300" b="0">
                <a:solidFill>
                  <a:srgbClr val="000000"/>
                </a:solidFill>
              </a:rPr>
              <a:t>24】 </a:t>
            </a:r>
            <a:r>
              <a:rPr lang="ja-JP" altLang="en-US" sz="2500" b="0">
                <a:solidFill>
                  <a:srgbClr val="0033CC"/>
                </a:solidFill>
              </a:rPr>
              <a:t>　　</a:t>
            </a:r>
          </a:p>
        </p:txBody>
      </p:sp>
      <p:sp>
        <p:nvSpPr>
          <p:cNvPr id="6" name="Rectangle 8"/>
          <p:cNvSpPr txBox="1">
            <a:spLocks noChangeArrowheads="1"/>
          </p:cNvSpPr>
          <p:nvPr/>
        </p:nvSpPr>
        <p:spPr bwMode="auto">
          <a:xfrm>
            <a:off x="673522" y="1810549"/>
            <a:ext cx="8221340" cy="272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spcBef>
                <a:spcPts val="0"/>
              </a:spcBef>
              <a:spcAft>
                <a:spcPts val="0"/>
              </a:spcAft>
              <a:buFont typeface="Wingdings" pitchFamily="2" charset="2"/>
              <a:buChar char="l"/>
              <a:defRPr/>
            </a:pPr>
            <a:r>
              <a:rPr lang="ja-JP" altLang="en-US" sz="1900" b="0" kern="0" dirty="0">
                <a:solidFill>
                  <a:srgbClr val="000000"/>
                </a:solidFill>
              </a:rPr>
              <a:t>　出願前申請者（</a:t>
            </a:r>
            <a:r>
              <a:rPr lang="en-US" altLang="ja-JP" sz="1900" b="0" kern="0" dirty="0">
                <a:solidFill>
                  <a:srgbClr val="FF0000"/>
                </a:solidFill>
              </a:rPr>
              <a:t>9</a:t>
            </a:r>
            <a:r>
              <a:rPr lang="ja-JP" altLang="en-US" sz="1900" b="0" kern="0" dirty="0">
                <a:solidFill>
                  <a:srgbClr val="FF0000"/>
                </a:solidFill>
              </a:rPr>
              <a:t>月</a:t>
            </a:r>
            <a:r>
              <a:rPr lang="en-US" altLang="ja-JP" sz="1900" b="0" kern="0" dirty="0">
                <a:solidFill>
                  <a:srgbClr val="FF0000"/>
                </a:solidFill>
              </a:rPr>
              <a:t>5</a:t>
            </a:r>
            <a:r>
              <a:rPr lang="ja-JP" altLang="en-US" sz="1900" b="0" kern="0" dirty="0">
                <a:solidFill>
                  <a:srgbClr val="FF0000"/>
                </a:solidFill>
              </a:rPr>
              <a:t>日までの申請者</a:t>
            </a:r>
            <a:r>
              <a:rPr lang="ja-JP" altLang="en-US" sz="1900" b="0" kern="0" dirty="0">
                <a:solidFill>
                  <a:srgbClr val="000000"/>
                </a:solidFill>
              </a:rPr>
              <a:t>）</a:t>
            </a:r>
            <a:r>
              <a:rPr lang="ja-JP" altLang="en-US" sz="1900" kern="0" dirty="0">
                <a:solidFill>
                  <a:srgbClr val="000000"/>
                </a:solidFill>
              </a:rPr>
              <a:t>：</a:t>
            </a:r>
            <a:r>
              <a:rPr lang="ja-JP" altLang="en-US" sz="1900" b="0" kern="0" dirty="0">
                <a:solidFill>
                  <a:srgbClr val="FF0000"/>
                </a:solidFill>
              </a:rPr>
              <a:t>９月下旬までに送付</a:t>
            </a:r>
            <a:r>
              <a:rPr lang="ja-JP" altLang="en-US" sz="1900" b="0" kern="0" dirty="0">
                <a:solidFill>
                  <a:srgbClr val="000000"/>
                </a:solidFill>
              </a:rPr>
              <a:t>します。</a:t>
            </a:r>
            <a:endParaRPr lang="en-US" altLang="ja-JP" sz="1900" b="0" kern="0" dirty="0">
              <a:solidFill>
                <a:srgbClr val="000000"/>
              </a:solidFill>
            </a:endParaRPr>
          </a:p>
          <a:p>
            <a:pPr eaLnBrk="1" hangingPunct="1">
              <a:lnSpc>
                <a:spcPts val="3386"/>
              </a:lnSpc>
              <a:spcBef>
                <a:spcPts val="0"/>
              </a:spcBef>
              <a:spcAft>
                <a:spcPts val="0"/>
              </a:spcAft>
              <a:buFont typeface="Wingdings" pitchFamily="2" charset="2"/>
              <a:buChar char="l"/>
              <a:defRPr/>
            </a:pPr>
            <a:r>
              <a:rPr lang="ja-JP" altLang="en-US" sz="1900" b="0" kern="0" dirty="0">
                <a:solidFill>
                  <a:srgbClr val="000000"/>
                </a:solidFill>
              </a:rPr>
              <a:t>　出願前申請者</a:t>
            </a:r>
            <a:r>
              <a:rPr lang="ja-JP" altLang="en-US" sz="1900" b="0" kern="0" dirty="0" smtClean="0">
                <a:solidFill>
                  <a:srgbClr val="000000"/>
                </a:solidFill>
              </a:rPr>
              <a:t>（</a:t>
            </a:r>
            <a:r>
              <a:rPr lang="en-US" altLang="ja-JP" sz="1900" b="0" kern="0" dirty="0" smtClean="0">
                <a:solidFill>
                  <a:srgbClr val="000000"/>
                </a:solidFill>
              </a:rPr>
              <a:t>9</a:t>
            </a:r>
            <a:r>
              <a:rPr lang="ja-JP" altLang="en-US" sz="1900" b="0" kern="0" dirty="0" smtClean="0">
                <a:solidFill>
                  <a:srgbClr val="000000"/>
                </a:solidFill>
              </a:rPr>
              <a:t>月</a:t>
            </a:r>
            <a:r>
              <a:rPr lang="en-US" altLang="ja-JP" sz="1900" b="0" kern="0" dirty="0">
                <a:solidFill>
                  <a:srgbClr val="000000"/>
                </a:solidFill>
              </a:rPr>
              <a:t>8</a:t>
            </a:r>
            <a:r>
              <a:rPr lang="ja-JP" altLang="en-US" sz="1900" b="0" kern="0" dirty="0">
                <a:solidFill>
                  <a:srgbClr val="000000"/>
                </a:solidFill>
              </a:rPr>
              <a:t>日以降の申請者）及び出願時の申請者</a:t>
            </a:r>
            <a:r>
              <a:rPr lang="ja-JP" altLang="en-US" sz="1900" kern="0" dirty="0">
                <a:solidFill>
                  <a:srgbClr val="000000"/>
                </a:solidFill>
              </a:rPr>
              <a:t>：</a:t>
            </a:r>
            <a:r>
              <a:rPr lang="en-US" altLang="ja-JP" sz="1900" b="0" kern="0" dirty="0">
                <a:solidFill>
                  <a:srgbClr val="000000"/>
                </a:solidFill>
              </a:rPr>
              <a:t>11</a:t>
            </a:r>
            <a:r>
              <a:rPr lang="ja-JP" altLang="en-US" sz="1900" b="0" kern="0" dirty="0">
                <a:solidFill>
                  <a:srgbClr val="000000"/>
                </a:solidFill>
              </a:rPr>
              <a:t>月下旬までに送付します。</a:t>
            </a:r>
            <a:endParaRPr lang="en-US" altLang="ja-JP" sz="1900" b="0" kern="0" dirty="0">
              <a:solidFill>
                <a:srgbClr val="000000"/>
              </a:solidFill>
            </a:endParaRPr>
          </a:p>
          <a:p>
            <a:pPr eaLnBrk="1" hangingPunct="1">
              <a:lnSpc>
                <a:spcPts val="3386"/>
              </a:lnSpc>
              <a:spcAft>
                <a:spcPts val="2322"/>
              </a:spcAft>
              <a:buFont typeface="Wingdings" pitchFamily="2" charset="2"/>
              <a:buChar char="l"/>
              <a:defRPr/>
            </a:pPr>
            <a:r>
              <a:rPr lang="ja-JP" altLang="en-US" sz="1900" b="0" kern="0" dirty="0">
                <a:solidFill>
                  <a:srgbClr val="000000"/>
                </a:solidFill>
              </a:rPr>
              <a:t>　</a:t>
            </a:r>
            <a:r>
              <a:rPr lang="ja-JP" altLang="en-US" sz="1900" b="0" u="sng" kern="0" dirty="0">
                <a:solidFill>
                  <a:srgbClr val="000000"/>
                </a:solidFill>
              </a:rPr>
              <a:t>申請した配慮事項に漏れ等がある場合は，受領後</a:t>
            </a:r>
            <a:r>
              <a:rPr lang="en-US" altLang="ja-JP" sz="1900" b="0" u="sng" kern="0" dirty="0">
                <a:solidFill>
                  <a:srgbClr val="000000"/>
                </a:solidFill>
              </a:rPr>
              <a:t>3</a:t>
            </a:r>
            <a:r>
              <a:rPr lang="ja-JP" altLang="en-US" sz="1900" b="0" u="sng" kern="0" dirty="0">
                <a:solidFill>
                  <a:srgbClr val="000000"/>
                </a:solidFill>
              </a:rPr>
              <a:t>日以内に連絡してください。</a:t>
            </a:r>
            <a:r>
              <a:rPr lang="ja-JP" altLang="en-US" sz="1900" b="0" kern="0" dirty="0">
                <a:solidFill>
                  <a:srgbClr val="000000"/>
                </a:solidFill>
              </a:rPr>
              <a:t>　　</a:t>
            </a:r>
            <a:endParaRPr lang="en-US" altLang="ja-JP" sz="1900" b="0" u="sng" kern="0" dirty="0">
              <a:solidFill>
                <a:srgbClr val="000000"/>
              </a:solidFill>
            </a:endParaRPr>
          </a:p>
          <a:p>
            <a:pPr marL="0" indent="0" eaLnBrk="1" hangingPunct="1">
              <a:lnSpc>
                <a:spcPct val="90000"/>
              </a:lnSpc>
              <a:spcAft>
                <a:spcPts val="579"/>
              </a:spcAft>
              <a:buNone/>
              <a:defRPr/>
            </a:pPr>
            <a:endParaRPr lang="ja-JP" altLang="en-US" b="0" kern="0" dirty="0" smtClean="0">
              <a:solidFill>
                <a:srgbClr val="000000"/>
              </a:solidFill>
            </a:endParaRPr>
          </a:p>
        </p:txBody>
      </p:sp>
      <p:sp>
        <p:nvSpPr>
          <p:cNvPr id="8198" name="AutoShape 6"/>
          <p:cNvSpPr>
            <a:spLocks noChangeArrowheads="1"/>
          </p:cNvSpPr>
          <p:nvPr/>
        </p:nvSpPr>
        <p:spPr bwMode="auto">
          <a:xfrm>
            <a:off x="598513" y="723024"/>
            <a:ext cx="8158832" cy="544515"/>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a:solidFill>
                  <a:srgbClr val="000000"/>
                </a:solidFill>
                <a:latin typeface="HGP創英角ｺﾞｼｯｸUB" pitchFamily="50" charset="-128"/>
                <a:ea typeface="HGP創英角ｺﾞｼｯｸUB" pitchFamily="50" charset="-128"/>
              </a:rPr>
              <a:t>５－１　</a:t>
            </a:r>
            <a:r>
              <a:rPr lang="en-US" altLang="ja-JP" sz="2300">
                <a:solidFill>
                  <a:srgbClr val="000000"/>
                </a:solidFill>
                <a:latin typeface="HGP創英角ｺﾞｼｯｸUB" pitchFamily="50" charset="-128"/>
                <a:ea typeface="HGP創英角ｺﾞｼｯｸUB" pitchFamily="50" charset="-128"/>
              </a:rPr>
              <a:t> </a:t>
            </a:r>
            <a:r>
              <a:rPr lang="ja-JP" altLang="en-US" sz="2300">
                <a:solidFill>
                  <a:srgbClr val="000000"/>
                </a:solidFill>
                <a:latin typeface="HGP創英角ｺﾞｼｯｸUB" pitchFamily="50" charset="-128"/>
                <a:ea typeface="HGP創英角ｺﾞｼｯｸUB" pitchFamily="50" charset="-128"/>
              </a:rPr>
              <a:t>受験上の配慮事項の決定通知</a:t>
            </a:r>
            <a:endParaRPr lang="en-US" altLang="ja-JP" sz="2300">
              <a:solidFill>
                <a:srgbClr val="000000"/>
              </a:solidFill>
              <a:latin typeface="HGP創英角ｺﾞｼｯｸUB" pitchFamily="50" charset="-128"/>
              <a:ea typeface="HGP創英角ｺﾞｼｯｸUB" pitchFamily="50" charset="-128"/>
            </a:endParaRPr>
          </a:p>
        </p:txBody>
      </p:sp>
      <p:sp>
        <p:nvSpPr>
          <p:cNvPr id="8" name="Rectangle 8"/>
          <p:cNvSpPr txBox="1">
            <a:spLocks noChangeArrowheads="1"/>
          </p:cNvSpPr>
          <p:nvPr/>
        </p:nvSpPr>
        <p:spPr bwMode="auto">
          <a:xfrm>
            <a:off x="176590" y="4192618"/>
            <a:ext cx="8435429" cy="65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spcAft>
                <a:spcPts val="4063"/>
              </a:spcAft>
              <a:buNone/>
              <a:defRPr/>
            </a:pPr>
            <a:r>
              <a:rPr lang="ja-JP" altLang="en-US" sz="2700" b="0" kern="0" dirty="0">
                <a:solidFill>
                  <a:srgbClr val="000000"/>
                </a:solidFill>
              </a:rPr>
              <a:t> </a:t>
            </a:r>
            <a:r>
              <a:rPr lang="ja-JP" altLang="en-US" sz="2300" b="0" kern="0" dirty="0">
                <a:solidFill>
                  <a:srgbClr val="000000"/>
                </a:solidFill>
              </a:rPr>
              <a:t>（</a:t>
            </a:r>
            <a:r>
              <a:rPr lang="en-US" altLang="ja-JP" sz="2300" b="0" kern="0" dirty="0">
                <a:solidFill>
                  <a:srgbClr val="000000"/>
                </a:solidFill>
              </a:rPr>
              <a:t>2</a:t>
            </a:r>
            <a:r>
              <a:rPr lang="ja-JP" altLang="en-US" sz="2300" b="0" kern="0" dirty="0">
                <a:solidFill>
                  <a:srgbClr val="000000"/>
                </a:solidFill>
              </a:rPr>
              <a:t>）</a:t>
            </a:r>
            <a:r>
              <a:rPr lang="en-US" altLang="ja-JP" sz="2300" b="0" kern="0" dirty="0">
                <a:solidFill>
                  <a:srgbClr val="000000"/>
                </a:solidFill>
              </a:rPr>
              <a:t> </a:t>
            </a:r>
            <a:r>
              <a:rPr lang="ja-JP" altLang="en-US" sz="2300" kern="0" dirty="0">
                <a:solidFill>
                  <a:srgbClr val="000000"/>
                </a:solidFill>
              </a:rPr>
              <a:t>受験上の配慮事項</a:t>
            </a:r>
            <a:r>
              <a:rPr lang="ja-JP" altLang="en-US" sz="2300" u="sng" kern="0" dirty="0">
                <a:solidFill>
                  <a:srgbClr val="000000"/>
                </a:solidFill>
              </a:rPr>
              <a:t>決定通知書</a:t>
            </a:r>
            <a:endParaRPr lang="ja-JP" altLang="en-US" b="0" kern="0" dirty="0" smtClean="0">
              <a:solidFill>
                <a:srgbClr val="000000"/>
              </a:solidFill>
            </a:endParaRPr>
          </a:p>
        </p:txBody>
      </p:sp>
      <p:sp>
        <p:nvSpPr>
          <p:cNvPr id="9" name="Rectangle 8"/>
          <p:cNvSpPr txBox="1">
            <a:spLocks noChangeArrowheads="1"/>
          </p:cNvSpPr>
          <p:nvPr/>
        </p:nvSpPr>
        <p:spPr bwMode="auto">
          <a:xfrm>
            <a:off x="673522" y="4585629"/>
            <a:ext cx="8151019" cy="15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buFont typeface="Wingdings" pitchFamily="2" charset="2"/>
              <a:buChar char="l"/>
              <a:defRPr/>
            </a:pPr>
            <a:r>
              <a:rPr lang="ja-JP" altLang="en-US" sz="1900" b="0" kern="0" dirty="0">
                <a:solidFill>
                  <a:srgbClr val="000000"/>
                </a:solidFill>
              </a:rPr>
              <a:t>　審査結果通知書の内容確認後，試験場コード，受験番号を記入した決定通知書を，受験票とは別に，</a:t>
            </a:r>
            <a:r>
              <a:rPr lang="en-US" altLang="ja-JP" sz="1900" b="0" kern="0" dirty="0">
                <a:solidFill>
                  <a:srgbClr val="000000"/>
                </a:solidFill>
              </a:rPr>
              <a:t> 12</a:t>
            </a:r>
            <a:r>
              <a:rPr lang="ja-JP" altLang="en-US" sz="1900" b="0" kern="0" dirty="0">
                <a:solidFill>
                  <a:srgbClr val="000000"/>
                </a:solidFill>
              </a:rPr>
              <a:t>月中旬までに送付します。</a:t>
            </a:r>
            <a:endParaRPr lang="en-US" altLang="ja-JP" sz="1900" b="0" kern="0" dirty="0">
              <a:solidFill>
                <a:srgbClr val="000000"/>
              </a:solidFill>
            </a:endParaRPr>
          </a:p>
          <a:p>
            <a:pPr eaLnBrk="1" hangingPunct="1">
              <a:lnSpc>
                <a:spcPts val="3386"/>
              </a:lnSpc>
              <a:spcBef>
                <a:spcPts val="0"/>
              </a:spcBef>
              <a:buFont typeface="Wingdings" pitchFamily="2" charset="2"/>
              <a:buChar char="l"/>
              <a:defRPr/>
            </a:pPr>
            <a:r>
              <a:rPr lang="ja-JP" altLang="en-US" sz="1900" b="0" kern="0" dirty="0">
                <a:solidFill>
                  <a:srgbClr val="000000"/>
                </a:solidFill>
              </a:rPr>
              <a:t>　</a:t>
            </a:r>
            <a:r>
              <a:rPr lang="ja-JP" altLang="en-US" sz="1900" b="0" u="sng" kern="0" dirty="0">
                <a:solidFill>
                  <a:srgbClr val="000000"/>
                </a:solidFill>
              </a:rPr>
              <a:t>試験当日，試験場に持参するものです。大切に保管してください。</a:t>
            </a:r>
            <a:endParaRPr lang="en-US" altLang="ja-JP" sz="1900" b="0" u="sng" kern="0" dirty="0">
              <a:solidFill>
                <a:srgbClr val="000000"/>
              </a:solidFill>
            </a:endParaRPr>
          </a:p>
          <a:p>
            <a:pPr eaLnBrk="1" hangingPunct="1">
              <a:lnSpc>
                <a:spcPct val="90000"/>
              </a:lnSpc>
              <a:buFontTx/>
              <a:buNone/>
              <a:defRPr/>
            </a:pPr>
            <a:endParaRPr lang="en-US" altLang="ja-JP" sz="19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ct val="90000"/>
              </a:lnSpc>
              <a:spcAft>
                <a:spcPts val="579"/>
              </a:spcAft>
              <a:buNone/>
              <a:defRPr/>
            </a:pPr>
            <a:r>
              <a:rPr lang="ja-JP" altLang="en-US" sz="2300" b="0" kern="0" dirty="0">
                <a:solidFill>
                  <a:srgbClr val="000000"/>
                </a:solidFill>
              </a:rPr>
              <a:t>　</a:t>
            </a:r>
            <a:endParaRPr lang="ja-JP" altLang="en-US" b="0" kern="0" dirty="0" smtClean="0">
              <a:solidFill>
                <a:srgbClr val="000000"/>
              </a:solidFill>
            </a:endParaRPr>
          </a:p>
        </p:txBody>
      </p:sp>
    </p:spTree>
    <p:extLst>
      <p:ext uri="{BB962C8B-B14F-4D97-AF65-F5344CB8AC3E}">
        <p14:creationId xmlns:p14="http://schemas.microsoft.com/office/powerpoint/2010/main" val="3177792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96949" y="4057615"/>
            <a:ext cx="8015065" cy="115503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lIns="88425" tIns="44214" rIns="88425" bIns="44214"/>
          <a:lstStyle/>
          <a:p>
            <a:pPr marL="259443" indent="-259443" fontAlgn="base">
              <a:spcBef>
                <a:spcPct val="20000"/>
              </a:spcBef>
              <a:defRPr/>
            </a:pPr>
            <a:endParaRPr lang="ja-JP" altLang="en-US" sz="400" b="0" dirty="0">
              <a:solidFill>
                <a:srgbClr val="000000"/>
              </a:solidFill>
            </a:endParaRPr>
          </a:p>
        </p:txBody>
      </p:sp>
      <p:sp>
        <p:nvSpPr>
          <p:cNvPr id="9219" name="フッター プレースホルダー 4"/>
          <p:cNvSpPr>
            <a:spLocks noGrp="1"/>
          </p:cNvSpPr>
          <p:nvPr>
            <p:ph type="ftr" sz="quarter" idx="11"/>
          </p:nvPr>
        </p:nvSpPr>
        <p:spPr>
          <a:xfrm>
            <a:off x="7407176" y="6192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B0F9DC2C-6194-4503-BA77-EF0E45E606E6}" type="slidenum">
              <a:rPr kumimoji="0" lang="en-US" altLang="ja-JP" sz="1200">
                <a:solidFill>
                  <a:srgbClr val="000000"/>
                </a:solidFill>
                <a:latin typeface="Verdana" pitchFamily="34" charset="0"/>
              </a:rPr>
              <a:pPr eaLnBrk="1" hangingPunct="1">
                <a:buFontTx/>
                <a:buNone/>
              </a:pPr>
              <a:t>78</a:t>
            </a:fld>
            <a:endParaRPr kumimoji="0" lang="en-US" altLang="ja-JP" sz="1200">
              <a:solidFill>
                <a:srgbClr val="000000"/>
              </a:solidFill>
              <a:latin typeface="Verdana" pitchFamily="34" charset="0"/>
            </a:endParaRPr>
          </a:p>
        </p:txBody>
      </p:sp>
      <p:sp>
        <p:nvSpPr>
          <p:cNvPr id="9220" name="Rectangle 15"/>
          <p:cNvSpPr>
            <a:spLocks noChangeArrowheads="1"/>
          </p:cNvSpPr>
          <p:nvPr/>
        </p:nvSpPr>
        <p:spPr bwMode="auto">
          <a:xfrm>
            <a:off x="489129" y="4"/>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300" b="0">
                <a:solidFill>
                  <a:srgbClr val="000000"/>
                </a:solidFill>
              </a:rPr>
              <a:t>【P.26】 </a:t>
            </a:r>
            <a:r>
              <a:rPr lang="ja-JP" altLang="en-US" sz="2500" b="0">
                <a:solidFill>
                  <a:srgbClr val="0033CC"/>
                </a:solidFill>
              </a:rPr>
              <a:t>　　</a:t>
            </a:r>
          </a:p>
        </p:txBody>
      </p:sp>
      <p:sp>
        <p:nvSpPr>
          <p:cNvPr id="8199" name="Rectangle 3"/>
          <p:cNvSpPr>
            <a:spLocks noGrp="1" noChangeArrowheads="1"/>
          </p:cNvSpPr>
          <p:nvPr>
            <p:ph type="body" idx="4294967295"/>
          </p:nvPr>
        </p:nvSpPr>
        <p:spPr>
          <a:xfrm>
            <a:off x="601638" y="1606544"/>
            <a:ext cx="8080697" cy="2245560"/>
          </a:xfrm>
        </p:spPr>
        <p:txBody>
          <a:bodyPr/>
          <a:lstStyle/>
          <a:p>
            <a:pPr marL="259443" indent="-259443" eaLnBrk="1" hangingPunct="1">
              <a:buNone/>
              <a:defRPr/>
            </a:pPr>
            <a:r>
              <a:rPr lang="ja-JP" altLang="en-US" sz="500" dirty="0"/>
              <a:t>　</a:t>
            </a:r>
          </a:p>
          <a:p>
            <a:pPr marL="259443" indent="-259443" eaLnBrk="1" hangingPunct="1">
              <a:buNone/>
              <a:defRPr/>
            </a:pPr>
            <a:r>
              <a:rPr lang="ja-JP" altLang="en-US" sz="500" dirty="0"/>
              <a:t>　</a:t>
            </a:r>
            <a:endParaRPr lang="en-US" altLang="ja-JP" sz="2300" dirty="0"/>
          </a:p>
          <a:p>
            <a:pPr eaLnBrk="1" hangingPunct="1">
              <a:spcBef>
                <a:spcPct val="0"/>
              </a:spcBef>
              <a:buFont typeface="Wingdings" pitchFamily="2" charset="2"/>
              <a:buChar char="l"/>
              <a:defRPr/>
            </a:pPr>
            <a:r>
              <a:rPr lang="ja-JP" altLang="en-US" sz="2300" dirty="0"/>
              <a:t>  出願後の不慮の事故等（交通事故，負傷，発病等）のため受験上の配慮を希望する場合は，受験票に記載の</a:t>
            </a:r>
            <a:r>
              <a:rPr lang="en-US" altLang="ja-JP" sz="2300" dirty="0"/>
              <a:t>｢</a:t>
            </a:r>
            <a:r>
              <a:rPr lang="ja-JP" altLang="en-US" sz="2300" dirty="0"/>
              <a:t>問い合わせ大学</a:t>
            </a:r>
            <a:r>
              <a:rPr lang="en-US" altLang="ja-JP" sz="2300" dirty="0"/>
              <a:t>｣</a:t>
            </a:r>
            <a:r>
              <a:rPr lang="ja-JP" altLang="en-US" sz="2300" dirty="0"/>
              <a:t>に申請してください。</a:t>
            </a:r>
          </a:p>
          <a:p>
            <a:pPr marL="259443" indent="-259443" eaLnBrk="1" hangingPunct="1">
              <a:buNone/>
              <a:defRPr/>
            </a:pPr>
            <a:r>
              <a:rPr lang="ja-JP" altLang="en-US" sz="2300" dirty="0"/>
              <a:t>      （当初決定した試験場での受験となります。）</a:t>
            </a:r>
          </a:p>
          <a:p>
            <a:pPr marL="259443" indent="-259443" eaLnBrk="1" hangingPunct="1">
              <a:buNone/>
              <a:defRPr/>
            </a:pPr>
            <a:endParaRPr lang="en-US" altLang="ja-JP" sz="2300" dirty="0"/>
          </a:p>
          <a:p>
            <a:pPr marL="259443" indent="-259443" eaLnBrk="1" hangingPunct="1">
              <a:buNone/>
              <a:defRPr/>
            </a:pPr>
            <a:endParaRPr lang="en-US" altLang="ja-JP" sz="2300" dirty="0"/>
          </a:p>
          <a:p>
            <a:pPr marL="259443" indent="-259443" eaLnBrk="1" hangingPunct="1">
              <a:buNone/>
              <a:defRPr/>
            </a:pPr>
            <a:r>
              <a:rPr lang="ja-JP" altLang="en-US" sz="2700" dirty="0"/>
              <a:t> </a:t>
            </a:r>
            <a:r>
              <a:rPr lang="ja-JP" altLang="en-US" sz="2700" dirty="0">
                <a:solidFill>
                  <a:srgbClr val="FF0000"/>
                </a:solidFill>
              </a:rPr>
              <a:t>注 意  </a:t>
            </a:r>
            <a:r>
              <a:rPr lang="en-US" altLang="ja-JP" sz="2700" dirty="0">
                <a:solidFill>
                  <a:srgbClr val="FF0000"/>
                </a:solidFill>
              </a:rPr>
              <a:t>:   </a:t>
            </a:r>
            <a:r>
              <a:rPr lang="ja-JP" altLang="en-US" sz="2700" dirty="0">
                <a:solidFill>
                  <a:srgbClr val="FF0000"/>
                </a:solidFill>
              </a:rPr>
              <a:t>出願時までに申請すべき内容であった場合　　　　</a:t>
            </a:r>
            <a:endParaRPr lang="en-US" altLang="ja-JP" sz="2700" dirty="0">
              <a:solidFill>
                <a:srgbClr val="FF0000"/>
              </a:solidFill>
            </a:endParaRPr>
          </a:p>
          <a:p>
            <a:pPr marL="259443" indent="-259443" eaLnBrk="1" hangingPunct="1">
              <a:buNone/>
              <a:defRPr/>
            </a:pPr>
            <a:r>
              <a:rPr lang="ja-JP" altLang="en-US" sz="2700" dirty="0">
                <a:solidFill>
                  <a:srgbClr val="FF0000"/>
                </a:solidFill>
              </a:rPr>
              <a:t>　　　　　　 は配慮できません。</a:t>
            </a:r>
          </a:p>
          <a:p>
            <a:pPr marL="259443" indent="-259443" eaLnBrk="1" hangingPunct="1">
              <a:buNone/>
              <a:defRPr/>
            </a:pPr>
            <a:r>
              <a:rPr lang="ja-JP" altLang="en-US" sz="400" dirty="0"/>
              <a:t>　　　　　　</a:t>
            </a:r>
          </a:p>
          <a:p>
            <a:pPr marL="259443" indent="-259443" eaLnBrk="1" hangingPunct="1">
              <a:buNone/>
              <a:defRPr/>
            </a:pPr>
            <a:endParaRPr lang="ja-JP" altLang="en-US" sz="400" dirty="0"/>
          </a:p>
          <a:p>
            <a:pPr marL="259443" indent="-259443" eaLnBrk="1" hangingPunct="1">
              <a:buNone/>
              <a:defRPr/>
            </a:pPr>
            <a:r>
              <a:rPr lang="ja-JP" altLang="en-US" sz="400" dirty="0">
                <a:solidFill>
                  <a:srgbClr val="FF0000"/>
                </a:solidFill>
              </a:rPr>
              <a:t>　　　　　　　　　　　　　　　　　　　　</a:t>
            </a:r>
          </a:p>
          <a:p>
            <a:pPr marL="259443" indent="-259443" eaLnBrk="1" hangingPunct="1">
              <a:buNone/>
              <a:defRPr/>
            </a:pPr>
            <a:r>
              <a:rPr lang="ja-JP" altLang="en-US" sz="400" dirty="0">
                <a:solidFill>
                  <a:srgbClr val="FF0000"/>
                </a:solidFill>
              </a:rPr>
              <a:t> 　　</a:t>
            </a:r>
            <a:r>
              <a:rPr lang="ja-JP" altLang="en-US" sz="400" dirty="0"/>
              <a:t>　　　</a:t>
            </a:r>
            <a:r>
              <a:rPr lang="ja-JP" altLang="en-US" sz="400" dirty="0">
                <a:solidFill>
                  <a:srgbClr val="FF0000"/>
                </a:solidFill>
              </a:rPr>
              <a:t>  　</a:t>
            </a:r>
          </a:p>
        </p:txBody>
      </p:sp>
      <p:sp>
        <p:nvSpPr>
          <p:cNvPr id="9222" name="AutoShape 6"/>
          <p:cNvSpPr>
            <a:spLocks noChangeArrowheads="1"/>
          </p:cNvSpPr>
          <p:nvPr/>
        </p:nvSpPr>
        <p:spPr bwMode="auto">
          <a:xfrm>
            <a:off x="596949" y="721524"/>
            <a:ext cx="8157270" cy="546015"/>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b="0">
                <a:solidFill>
                  <a:srgbClr val="000000"/>
                </a:solidFill>
                <a:latin typeface="HGP創英角ｺﾞｼｯｸUB" pitchFamily="50" charset="-128"/>
                <a:ea typeface="HGP創英角ｺﾞｼｯｸUB" pitchFamily="50" charset="-128"/>
              </a:rPr>
              <a:t>６　出願後の不慮の事故等による受験上の配慮</a:t>
            </a:r>
            <a:endParaRPr lang="en-US" altLang="ja-JP" sz="2300" b="0">
              <a:solidFill>
                <a:srgbClr val="00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49763594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フッター プレースホルダー 4"/>
          <p:cNvSpPr>
            <a:spLocks noGrp="1"/>
          </p:cNvSpPr>
          <p:nvPr>
            <p:ph type="ftr" sz="quarter" idx="11"/>
          </p:nvPr>
        </p:nvSpPr>
        <p:spPr>
          <a:xfrm>
            <a:off x="7407176" y="6192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AA09CDE8-6A5D-44FE-9F0C-6005B826A361}" type="slidenum">
              <a:rPr kumimoji="0" lang="en-US" altLang="ja-JP" sz="1200">
                <a:solidFill>
                  <a:srgbClr val="000000"/>
                </a:solidFill>
                <a:latin typeface="Verdana" pitchFamily="34" charset="0"/>
              </a:rPr>
              <a:pPr eaLnBrk="1" hangingPunct="1">
                <a:buFontTx/>
                <a:buNone/>
              </a:pPr>
              <a:t>79</a:t>
            </a:fld>
            <a:endParaRPr kumimoji="0" lang="en-US" altLang="ja-JP" sz="1200">
              <a:solidFill>
                <a:srgbClr val="000000"/>
              </a:solidFill>
              <a:latin typeface="Verdana" pitchFamily="34" charset="0"/>
            </a:endParaRPr>
          </a:p>
        </p:txBody>
      </p:sp>
      <p:sp>
        <p:nvSpPr>
          <p:cNvPr id="10243" name="Rectangle 15"/>
          <p:cNvSpPr>
            <a:spLocks noChangeArrowheads="1"/>
          </p:cNvSpPr>
          <p:nvPr/>
        </p:nvSpPr>
        <p:spPr bwMode="auto">
          <a:xfrm>
            <a:off x="489129" y="4"/>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300" b="0">
                <a:solidFill>
                  <a:srgbClr val="000000"/>
                </a:solidFill>
              </a:rPr>
              <a:t>【P.27】 </a:t>
            </a:r>
            <a:r>
              <a:rPr lang="ja-JP" altLang="en-US" sz="2500" b="0">
                <a:solidFill>
                  <a:srgbClr val="0033CC"/>
                </a:solidFill>
              </a:rPr>
              <a:t>　　</a:t>
            </a:r>
          </a:p>
        </p:txBody>
      </p:sp>
      <p:sp>
        <p:nvSpPr>
          <p:cNvPr id="10244" name="AutoShape 6"/>
          <p:cNvSpPr>
            <a:spLocks noChangeArrowheads="1"/>
          </p:cNvSpPr>
          <p:nvPr/>
        </p:nvSpPr>
        <p:spPr bwMode="auto">
          <a:xfrm>
            <a:off x="596949" y="721524"/>
            <a:ext cx="8157270" cy="546015"/>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b="0">
                <a:solidFill>
                  <a:srgbClr val="000000"/>
                </a:solidFill>
                <a:latin typeface="HGP創英角ｺﾞｼｯｸUB" pitchFamily="50" charset="-128"/>
                <a:ea typeface="HGP創英角ｺﾞｼｯｸUB" pitchFamily="50" charset="-128"/>
              </a:rPr>
              <a:t>７　申請書類</a:t>
            </a:r>
            <a:endParaRPr lang="en-US" altLang="ja-JP" sz="2300" b="0">
              <a:solidFill>
                <a:srgbClr val="000000"/>
              </a:solidFill>
              <a:latin typeface="HGP創英角ｺﾞｼｯｸUB" pitchFamily="50" charset="-128"/>
              <a:ea typeface="HGP創英角ｺﾞｼｯｸUB" pitchFamily="50" charset="-128"/>
            </a:endParaRPr>
          </a:p>
        </p:txBody>
      </p:sp>
      <p:sp>
        <p:nvSpPr>
          <p:cNvPr id="8" name="Rectangle 8"/>
          <p:cNvSpPr txBox="1">
            <a:spLocks noChangeArrowheads="1"/>
          </p:cNvSpPr>
          <p:nvPr/>
        </p:nvSpPr>
        <p:spPr bwMode="auto">
          <a:xfrm>
            <a:off x="489124" y="3922611"/>
            <a:ext cx="8293224" cy="88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spcAft>
                <a:spcPts val="1161"/>
              </a:spcAft>
              <a:buFont typeface="Wingdings" pitchFamily="2" charset="2"/>
              <a:buChar char="l"/>
              <a:defRPr/>
            </a:pPr>
            <a:r>
              <a:rPr lang="ja-JP" altLang="en-US" sz="2300" b="0" kern="0" dirty="0">
                <a:solidFill>
                  <a:srgbClr val="000000"/>
                </a:solidFill>
              </a:rPr>
              <a:t>区分や希望する配慮事項に伴う，申請に必要となる提出書類を確認　（裏表紙にも区分別の提出書類一覧を記載）</a:t>
            </a: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ts val="3386"/>
              </a:lnSpc>
              <a:buNone/>
              <a:defRPr/>
            </a:pPr>
            <a:endParaRPr lang="ja-JP" altLang="en-US"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a:t>
            </a:r>
            <a:endParaRPr lang="ja-JP" altLang="en-US" b="0" kern="0" dirty="0" smtClean="0">
              <a:solidFill>
                <a:srgbClr val="000000"/>
              </a:solidFill>
            </a:endParaRPr>
          </a:p>
        </p:txBody>
      </p:sp>
      <p:sp>
        <p:nvSpPr>
          <p:cNvPr id="10246" name="AutoShape 6"/>
          <p:cNvSpPr>
            <a:spLocks noChangeArrowheads="1"/>
          </p:cNvSpPr>
          <p:nvPr/>
        </p:nvSpPr>
        <p:spPr bwMode="auto">
          <a:xfrm>
            <a:off x="451619" y="1537546"/>
            <a:ext cx="2911301" cy="546015"/>
          </a:xfrm>
          <a:prstGeom prst="roundRect">
            <a:avLst>
              <a:gd name="adj" fmla="val 13634"/>
            </a:avLst>
          </a:prstGeom>
          <a:solidFill>
            <a:schemeClr val="bg1"/>
          </a:solidFill>
          <a:ln w="25400" algn="ctr">
            <a:solidFill>
              <a:schemeClr val="tx1"/>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1700" b="0">
                <a:solidFill>
                  <a:srgbClr val="000000"/>
                </a:solidFill>
                <a:latin typeface="HGP創英角ｺﾞｼｯｸUB" pitchFamily="50" charset="-128"/>
                <a:ea typeface="HGP創英角ｺﾞｼｯｸUB" pitchFamily="50" charset="-128"/>
              </a:rPr>
              <a:t>受験上の配慮申請様式一覧</a:t>
            </a:r>
            <a:endParaRPr lang="en-US" altLang="ja-JP" sz="1700" b="0">
              <a:solidFill>
                <a:srgbClr val="000000"/>
              </a:solidFill>
              <a:latin typeface="HGP創英角ｺﾞｼｯｸUB" pitchFamily="50" charset="-128"/>
              <a:ea typeface="HGP創英角ｺﾞｼｯｸUB" pitchFamily="50" charset="-128"/>
            </a:endParaRPr>
          </a:p>
        </p:txBody>
      </p:sp>
      <p:sp>
        <p:nvSpPr>
          <p:cNvPr id="10247" name="AutoShape 6"/>
          <p:cNvSpPr>
            <a:spLocks noChangeArrowheads="1"/>
          </p:cNvSpPr>
          <p:nvPr/>
        </p:nvSpPr>
        <p:spPr bwMode="auto">
          <a:xfrm>
            <a:off x="451619" y="3376592"/>
            <a:ext cx="2911301" cy="546015"/>
          </a:xfrm>
          <a:prstGeom prst="roundRect">
            <a:avLst>
              <a:gd name="adj" fmla="val 13634"/>
            </a:avLst>
          </a:prstGeom>
          <a:solidFill>
            <a:schemeClr val="bg1"/>
          </a:solidFill>
          <a:ln w="25400" algn="ctr">
            <a:solidFill>
              <a:schemeClr val="tx1"/>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1700" b="0">
                <a:solidFill>
                  <a:srgbClr val="000000"/>
                </a:solidFill>
                <a:latin typeface="HGP創英角ｺﾞｼｯｸUB" pitchFamily="50" charset="-128"/>
                <a:ea typeface="HGP創英角ｺﾞｼｯｸUB" pitchFamily="50" charset="-128"/>
              </a:rPr>
              <a:t>提出書類の組合せ</a:t>
            </a:r>
            <a:endParaRPr lang="en-US" altLang="ja-JP" sz="1700" b="0">
              <a:solidFill>
                <a:srgbClr val="000000"/>
              </a:solidFill>
              <a:latin typeface="HGP創英角ｺﾞｼｯｸUB" pitchFamily="50" charset="-128"/>
              <a:ea typeface="HGP創英角ｺﾞｼｯｸUB" pitchFamily="50" charset="-128"/>
            </a:endParaRPr>
          </a:p>
        </p:txBody>
      </p:sp>
      <p:sp>
        <p:nvSpPr>
          <p:cNvPr id="11" name="Rectangle 8"/>
          <p:cNvSpPr txBox="1">
            <a:spLocks noChangeArrowheads="1"/>
          </p:cNvSpPr>
          <p:nvPr/>
        </p:nvSpPr>
        <p:spPr bwMode="auto">
          <a:xfrm>
            <a:off x="489129" y="2137562"/>
            <a:ext cx="8291661" cy="122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buFont typeface="Wingdings" pitchFamily="2" charset="2"/>
              <a:buChar char="l"/>
              <a:defRPr/>
            </a:pPr>
            <a:r>
              <a:rPr lang="ja-JP" altLang="en-US" sz="2300" b="0" kern="0" dirty="0">
                <a:solidFill>
                  <a:srgbClr val="000000"/>
                </a:solidFill>
              </a:rPr>
              <a:t>冊子にとじ込みの申請書類を記載</a:t>
            </a:r>
            <a:endParaRPr lang="en-US" altLang="ja-JP" sz="100" b="0" kern="0" dirty="0">
              <a:solidFill>
                <a:srgbClr val="000000"/>
              </a:solidFill>
            </a:endParaRPr>
          </a:p>
          <a:p>
            <a:pPr eaLnBrk="1" hangingPunct="1">
              <a:lnSpc>
                <a:spcPts val="3386"/>
              </a:lnSpc>
              <a:buFont typeface="Wingdings" pitchFamily="2" charset="2"/>
              <a:buChar char="l"/>
              <a:defRPr/>
            </a:pPr>
            <a:r>
              <a:rPr lang="ja-JP" altLang="en-US" sz="2300" b="0" kern="0" dirty="0">
                <a:solidFill>
                  <a:srgbClr val="000000"/>
                </a:solidFill>
              </a:rPr>
              <a:t>別室受験希望者用の報告書を新規追加　</a:t>
            </a:r>
            <a:endParaRPr lang="en-US" altLang="ja-JP" sz="2300" b="0" kern="0" dirty="0">
              <a:solidFill>
                <a:srgbClr val="000000"/>
              </a:solidFill>
            </a:endParaRPr>
          </a:p>
          <a:p>
            <a:pPr marL="0" indent="0" eaLnBrk="1" hangingPunct="1">
              <a:lnSpc>
                <a:spcPts val="3386"/>
              </a:lnSpc>
              <a:buNone/>
              <a:defRPr/>
            </a:pPr>
            <a:endParaRPr lang="en-US" altLang="ja-JP" sz="2300" b="0" kern="0" dirty="0">
              <a:solidFill>
                <a:srgbClr val="000000"/>
              </a:solidFill>
            </a:endParaRPr>
          </a:p>
          <a:p>
            <a:pPr marL="0" indent="0" eaLnBrk="1" hangingPunct="1">
              <a:lnSpc>
                <a:spcPts val="3386"/>
              </a:lnSpc>
              <a:buNone/>
              <a:defRPr/>
            </a:pP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ts val="3386"/>
              </a:lnSpc>
              <a:buNone/>
              <a:defRPr/>
            </a:pPr>
            <a:endParaRPr lang="ja-JP" altLang="en-US"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a:t>
            </a:r>
            <a:endParaRPr lang="ja-JP" altLang="en-US" b="0" i="1" kern="0" dirty="0" smtClean="0">
              <a:solidFill>
                <a:srgbClr val="000000"/>
              </a:solidFill>
            </a:endParaRPr>
          </a:p>
        </p:txBody>
      </p:sp>
      <p:sp>
        <p:nvSpPr>
          <p:cNvPr id="12" name="Rectangle 8"/>
          <p:cNvSpPr txBox="1">
            <a:spLocks noChangeArrowheads="1"/>
          </p:cNvSpPr>
          <p:nvPr/>
        </p:nvSpPr>
        <p:spPr bwMode="auto">
          <a:xfrm>
            <a:off x="490691" y="5008640"/>
            <a:ext cx="8291661" cy="54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3386"/>
              </a:lnSpc>
              <a:buNone/>
              <a:defRPr/>
            </a:pPr>
            <a:r>
              <a:rPr lang="ja-JP" altLang="en-US" sz="2300" b="0" kern="0" dirty="0">
                <a:solidFill>
                  <a:srgbClr val="FF0000"/>
                </a:solidFill>
              </a:rPr>
              <a:t>⇒　申請に必要な書類を確認し，不備や漏れのないように提出</a:t>
            </a:r>
            <a:endParaRPr lang="en-US" altLang="ja-JP" sz="2300" b="0" kern="0" dirty="0">
              <a:solidFill>
                <a:srgbClr val="FF0000"/>
              </a:solidFill>
            </a:endParaRPr>
          </a:p>
          <a:p>
            <a:pPr marL="0" indent="0" eaLnBrk="1" hangingPunct="1">
              <a:lnSpc>
                <a:spcPts val="3386"/>
              </a:lnSpc>
              <a:buNone/>
              <a:defRPr/>
            </a:pP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ts val="3386"/>
              </a:lnSpc>
              <a:buNone/>
              <a:defRPr/>
            </a:pPr>
            <a:endParaRPr lang="ja-JP" altLang="en-US"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a:t>
            </a:r>
            <a:endParaRPr lang="ja-JP" altLang="en-US" b="0" i="1" kern="0" dirty="0" smtClean="0">
              <a:solidFill>
                <a:srgbClr val="000000"/>
              </a:solidFill>
            </a:endParaRPr>
          </a:p>
        </p:txBody>
      </p:sp>
    </p:spTree>
    <p:extLst>
      <p:ext uri="{BB962C8B-B14F-4D97-AF65-F5344CB8AC3E}">
        <p14:creationId xmlns:p14="http://schemas.microsoft.com/office/powerpoint/2010/main" val="6963779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357159" y="863828"/>
            <a:ext cx="8286808" cy="576585"/>
          </a:xfrm>
          <a:prstGeom prst="roundRect">
            <a:avLst>
              <a:gd name="adj" fmla="val 13634"/>
            </a:avLst>
          </a:prstGeom>
          <a:solidFill>
            <a:schemeClr val="accent6">
              <a:lumMod val="40000"/>
              <a:lumOff val="60000"/>
            </a:schemeClr>
          </a:solidFill>
          <a:ln w="38100" algn="ctr">
            <a:solidFill>
              <a:schemeClr val="accent6">
                <a:lumMod val="75000"/>
              </a:schemeClr>
            </a:solidFill>
            <a:round/>
            <a:headEnd/>
            <a:tailEnd/>
          </a:ln>
        </p:spPr>
        <p:txBody>
          <a:bodyPr wrap="square" lIns="91395" tIns="45699" rIns="91395" bIns="45699" anchor="ctr" anchorCtr="0"/>
          <a:lstStyle/>
          <a:p>
            <a:pPr fontAlgn="base"/>
            <a:r>
              <a:rPr lang="ja-JP" altLang="en-US" sz="2400" b="0" dirty="0">
                <a:latin typeface="HGP創英角ｺﾞｼｯｸUB" pitchFamily="50" charset="-128"/>
                <a:ea typeface="HGP創英角ｺﾞｼｯｸUB" pitchFamily="50" charset="-128"/>
              </a:rPr>
              <a:t>４　科目選択・登録方法</a:t>
            </a:r>
            <a:endParaRPr lang="en-US" altLang="ja-JP" sz="2400" b="0" dirty="0">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99287563"/>
              </p:ext>
            </p:extLst>
          </p:nvPr>
        </p:nvGraphicFramePr>
        <p:xfrm>
          <a:off x="3492455" y="1915807"/>
          <a:ext cx="3600400" cy="2044360"/>
        </p:xfrm>
        <a:graphic>
          <a:graphicData uri="http://schemas.openxmlformats.org/drawingml/2006/table">
            <a:tbl>
              <a:tblPr firstRow="1" bandRow="1">
                <a:tableStyleId>{5940675A-B579-460E-94D1-54222C63F5DA}</a:tableStyleId>
              </a:tblPr>
              <a:tblGrid>
                <a:gridCol w="863183"/>
                <a:gridCol w="1458429"/>
                <a:gridCol w="1278788"/>
              </a:tblGrid>
              <a:tr h="800840">
                <a:tc>
                  <a:txBody>
                    <a:bodyPr/>
                    <a:lstStyle/>
                    <a:p>
                      <a:pPr algn="ctr"/>
                      <a:r>
                        <a:rPr kumimoji="1" lang="ja-JP" altLang="en-US" sz="1300" b="1" dirty="0" smtClean="0"/>
                        <a:t>グループ</a:t>
                      </a:r>
                      <a:endParaRPr kumimoji="1" lang="ja-JP" altLang="en-US" sz="1300" b="1" dirty="0">
                        <a:solidFill>
                          <a:schemeClr val="tx1"/>
                        </a:solidFill>
                      </a:endParaRPr>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t>新教育課程により</a:t>
                      </a:r>
                      <a:endParaRPr kumimoji="1" lang="en-US" altLang="ja-JP" sz="1300" b="1" dirty="0" smtClean="0"/>
                    </a:p>
                    <a:p>
                      <a:pPr algn="ctr"/>
                      <a:r>
                        <a:rPr kumimoji="1" lang="ja-JP" altLang="en-US" sz="1300" b="1" dirty="0" smtClean="0"/>
                        <a:t>出題する科目</a:t>
                      </a:r>
                      <a:endParaRPr kumimoji="1" lang="en-US" altLang="ja-JP" sz="1300" b="1" dirty="0" smtClean="0"/>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22051">
                <a:tc>
                  <a:txBody>
                    <a:bodyPr/>
                    <a:lstStyle/>
                    <a:p>
                      <a:pPr algn="ctr"/>
                      <a:r>
                        <a:rPr kumimoji="1" lang="ja-JP" altLang="en-US" sz="1300" b="1" dirty="0" smtClean="0"/>
                        <a:t>数学①</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621469">
                <a:tc>
                  <a:txBody>
                    <a:bodyPr/>
                    <a:lstStyle/>
                    <a:p>
                      <a:pPr algn="ctr"/>
                      <a:r>
                        <a:rPr kumimoji="1" lang="ja-JP" altLang="en-US" sz="1300" b="1" dirty="0" smtClean="0"/>
                        <a:t>数学②</a:t>
                      </a:r>
                      <a:endParaRPr kumimoji="1" lang="ja-JP" altLang="en-US" sz="1300" b="1" dirty="0"/>
                    </a:p>
                  </a:txBody>
                  <a:tcPr marL="79857" marR="79857" marT="39884" marB="3988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79857" marR="79857" marT="39884" marB="398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左記２科目から</a:t>
                      </a:r>
                      <a:endParaRPr kumimoji="1" lang="en-US" altLang="ja-JP" sz="1300" b="1" dirty="0" smtClean="0"/>
                    </a:p>
                    <a:p>
                      <a:r>
                        <a:rPr kumimoji="1" lang="ja-JP" altLang="en-US" sz="1300" b="1" dirty="0" smtClean="0"/>
                        <a:t>１科目を選択</a:t>
                      </a:r>
                      <a:endParaRPr kumimoji="1" lang="ja-JP" altLang="en-US" sz="1300" b="1" dirty="0"/>
                    </a:p>
                  </a:txBody>
                  <a:tcPr marL="79857" marR="79857" marT="39884" marB="3988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CC"/>
                    </a:solidFill>
                  </a:tcPr>
                </a:tc>
              </a:tr>
            </a:tbl>
          </a:graphicData>
        </a:graphic>
      </p:graphicFrame>
      <p:sp>
        <p:nvSpPr>
          <p:cNvPr id="11" name="AutoShape 6"/>
          <p:cNvSpPr>
            <a:spLocks noChangeArrowheads="1"/>
          </p:cNvSpPr>
          <p:nvPr/>
        </p:nvSpPr>
        <p:spPr bwMode="auto">
          <a:xfrm>
            <a:off x="180082" y="2087960"/>
            <a:ext cx="4248472" cy="439221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indent="-575725" fontAlgn="base">
              <a:spcBef>
                <a:spcPts val="600"/>
              </a:spcBef>
            </a:pPr>
            <a:r>
              <a:rPr lang="ja-JP" altLang="en-US" sz="2600" b="0" dirty="0">
                <a:latin typeface="ＤＦＧ平成丸ゴシック体W4" panose="020F0400000000000000" pitchFamily="50" charset="-128"/>
                <a:ea typeface="ＤＦＧ平成丸ゴシック体W4" panose="020F0400000000000000" pitchFamily="50" charset="-128"/>
              </a:rPr>
              <a:t>１　出願時は「数学」</a:t>
            </a:r>
            <a:endParaRPr lang="en-US" altLang="ja-JP" sz="2600" b="0" dirty="0">
              <a:latin typeface="ＤＦＧ平成丸ゴシック体W4" panose="020F0400000000000000" pitchFamily="50" charset="-128"/>
              <a:ea typeface="ＤＦＧ平成丸ゴシック体W4" panose="020F0400000000000000" pitchFamily="50" charset="-128"/>
            </a:endParaRPr>
          </a:p>
          <a:p>
            <a:pPr indent="-575725" fontAlgn="base">
              <a:spcBef>
                <a:spcPts val="600"/>
              </a:spcBef>
            </a:pPr>
            <a:r>
              <a:rPr lang="ja-JP" altLang="en-US" sz="2600" b="0" dirty="0">
                <a:latin typeface="ＤＦＧ平成丸ゴシック体W4" panose="020F0400000000000000" pitchFamily="50" charset="-128"/>
                <a:ea typeface="ＤＦＧ平成丸ゴシック体W4" panose="020F0400000000000000" pitchFamily="50" charset="-128"/>
              </a:rPr>
              <a:t>　の受験の有無を登</a:t>
            </a:r>
            <a:endParaRPr lang="en-US" altLang="ja-JP" sz="2600" b="0" dirty="0">
              <a:latin typeface="ＤＦＧ平成丸ゴシック体W4" panose="020F0400000000000000" pitchFamily="50" charset="-128"/>
              <a:ea typeface="ＤＦＧ平成丸ゴシック体W4" panose="020F0400000000000000" pitchFamily="50" charset="-128"/>
            </a:endParaRPr>
          </a:p>
          <a:p>
            <a:pPr indent="-575725" fontAlgn="base">
              <a:spcBef>
                <a:spcPts val="600"/>
              </a:spcBef>
            </a:pPr>
            <a:r>
              <a:rPr lang="ja-JP" altLang="en-US" sz="2600" b="0" dirty="0">
                <a:latin typeface="ＤＦＧ平成丸ゴシック体W4" panose="020F0400000000000000" pitchFamily="50" charset="-128"/>
                <a:ea typeface="ＤＦＧ平成丸ゴシック体W4" panose="020F0400000000000000" pitchFamily="50" charset="-128"/>
              </a:rPr>
              <a:t>　録します。</a:t>
            </a:r>
          </a:p>
          <a:p>
            <a:pPr fontAlgn="base">
              <a:spcBef>
                <a:spcPts val="600"/>
              </a:spcBef>
            </a:pPr>
            <a:endParaRPr lang="en-US" altLang="ja-JP" sz="2600" b="0" dirty="0">
              <a:latin typeface="ＤＦＧ平成丸ゴシック体W4" panose="020F0400000000000000" pitchFamily="50" charset="-128"/>
              <a:ea typeface="ＤＦＧ平成丸ゴシック体W4" panose="020F0400000000000000" pitchFamily="50" charset="-128"/>
            </a:endParaRPr>
          </a:p>
          <a:p>
            <a:pPr fontAlgn="base">
              <a:spcBef>
                <a:spcPts val="600"/>
              </a:spcBef>
            </a:pPr>
            <a:r>
              <a:rPr lang="ja-JP" altLang="en-US" sz="2600" b="0" dirty="0">
                <a:latin typeface="ＤＦＧ平成丸ゴシック体W4" panose="020F0400000000000000" pitchFamily="50" charset="-128"/>
                <a:ea typeface="ＤＦＧ平成丸ゴシック体W4" panose="020F0400000000000000" pitchFamily="50" charset="-128"/>
              </a:rPr>
              <a:t>２　試験当日は，右</a:t>
            </a:r>
            <a:r>
              <a:rPr lang="en-US" altLang="ja-JP" sz="2600" b="0" dirty="0">
                <a:latin typeface="ＤＦＧ平成丸ゴシック体W4" panose="020F0400000000000000" pitchFamily="50" charset="-128"/>
                <a:ea typeface="ＤＦＧ平成丸ゴシック体W4" panose="020F0400000000000000" pitchFamily="50" charset="-128"/>
              </a:rPr>
              <a:t/>
            </a:r>
            <a:br>
              <a:rPr lang="en-US" altLang="ja-JP" sz="2600" b="0" dirty="0">
                <a:latin typeface="ＤＦＧ平成丸ゴシック体W4" panose="020F0400000000000000" pitchFamily="50" charset="-128"/>
                <a:ea typeface="ＤＦＧ平成丸ゴシック体W4" panose="020F0400000000000000" pitchFamily="50" charset="-128"/>
              </a:rPr>
            </a:br>
            <a:r>
              <a:rPr lang="ja-JP" altLang="en-US" sz="2600" b="0" dirty="0">
                <a:latin typeface="ＤＦＧ平成丸ゴシック体W4" panose="020F0400000000000000" pitchFamily="50" charset="-128"/>
                <a:ea typeface="ＤＦＧ平成丸ゴシック体W4" panose="020F0400000000000000" pitchFamily="50" charset="-128"/>
              </a:rPr>
              <a:t>　の表の中から受験</a:t>
            </a:r>
            <a:r>
              <a:rPr lang="en-US" altLang="ja-JP" sz="2600" b="0" dirty="0">
                <a:latin typeface="ＤＦＧ平成丸ゴシック体W4" panose="020F0400000000000000" pitchFamily="50" charset="-128"/>
                <a:ea typeface="ＤＦＧ平成丸ゴシック体W4" panose="020F0400000000000000" pitchFamily="50" charset="-128"/>
              </a:rPr>
              <a:t/>
            </a:r>
            <a:br>
              <a:rPr lang="en-US" altLang="ja-JP" sz="2600" b="0" dirty="0">
                <a:latin typeface="ＤＦＧ平成丸ゴシック体W4" panose="020F0400000000000000" pitchFamily="50" charset="-128"/>
                <a:ea typeface="ＤＦＧ平成丸ゴシック体W4" panose="020F0400000000000000" pitchFamily="50" charset="-128"/>
              </a:rPr>
            </a:br>
            <a:r>
              <a:rPr lang="ja-JP" altLang="en-US" sz="2600" b="0" dirty="0">
                <a:latin typeface="ＤＦＧ平成丸ゴシック体W4" panose="020F0400000000000000" pitchFamily="50" charset="-128"/>
                <a:ea typeface="ＤＦＧ平成丸ゴシック体W4" panose="020F0400000000000000" pitchFamily="50" charset="-128"/>
              </a:rPr>
              <a:t>　科目を選択で</a:t>
            </a:r>
            <a:r>
              <a:rPr lang="ja-JP" altLang="en-US" sz="2600" b="0" dirty="0" err="1">
                <a:latin typeface="ＤＦＧ平成丸ゴシック体W4" panose="020F0400000000000000" pitchFamily="50" charset="-128"/>
                <a:ea typeface="ＤＦＧ平成丸ゴシック体W4" panose="020F0400000000000000" pitchFamily="50" charset="-128"/>
              </a:rPr>
              <a:t>きま</a:t>
            </a:r>
            <a:r>
              <a:rPr lang="en-US" altLang="ja-JP" sz="2600" b="0" dirty="0">
                <a:latin typeface="ＤＦＧ平成丸ゴシック体W4" panose="020F0400000000000000" pitchFamily="50" charset="-128"/>
                <a:ea typeface="ＤＦＧ平成丸ゴシック体W4" panose="020F0400000000000000" pitchFamily="50" charset="-128"/>
              </a:rPr>
              <a:t/>
            </a:r>
            <a:br>
              <a:rPr lang="en-US" altLang="ja-JP" sz="2600" b="0" dirty="0">
                <a:latin typeface="ＤＦＧ平成丸ゴシック体W4" panose="020F0400000000000000" pitchFamily="50" charset="-128"/>
                <a:ea typeface="ＤＦＧ平成丸ゴシック体W4" panose="020F0400000000000000" pitchFamily="50" charset="-128"/>
              </a:rPr>
            </a:br>
            <a:r>
              <a:rPr lang="ja-JP" altLang="en-US" sz="2600" b="0" dirty="0">
                <a:latin typeface="ＤＦＧ平成丸ゴシック体W4" panose="020F0400000000000000" pitchFamily="50" charset="-128"/>
                <a:ea typeface="ＤＦＧ平成丸ゴシック体W4" panose="020F0400000000000000" pitchFamily="50" charset="-128"/>
              </a:rPr>
              <a:t>　す。</a:t>
            </a:r>
          </a:p>
          <a:p>
            <a:pPr fontAlgn="base">
              <a:spcBef>
                <a:spcPts val="600"/>
              </a:spcBef>
            </a:pPr>
            <a:endParaRPr lang="ja-JP" altLang="en-US" sz="1400" b="0" dirty="0">
              <a:latin typeface="HGP創英角ｺﾞｼｯｸUB" pitchFamily="50" charset="-128"/>
              <a:ea typeface="HGP創英角ｺﾞｼｯｸUB" pitchFamily="50" charset="-128"/>
            </a:endParaRPr>
          </a:p>
        </p:txBody>
      </p:sp>
      <p:sp>
        <p:nvSpPr>
          <p:cNvPr id="12" name="AutoShape 6"/>
          <p:cNvSpPr>
            <a:spLocks noChangeArrowheads="1"/>
          </p:cNvSpPr>
          <p:nvPr/>
        </p:nvSpPr>
        <p:spPr bwMode="auto">
          <a:xfrm>
            <a:off x="36066" y="1511898"/>
            <a:ext cx="6192688" cy="57606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ja-JP" altLang="en-US" sz="2800" dirty="0">
                <a:latin typeface="HGP創英角ｺﾞｼｯｸUB" pitchFamily="50" charset="-128"/>
                <a:ea typeface="HGP創英角ｺﾞｼｯｸUB" pitchFamily="50" charset="-128"/>
              </a:rPr>
              <a:t>○数学の登録方法</a:t>
            </a:r>
            <a:endParaRPr lang="ja-JP" altLang="en-US" sz="1400" dirty="0">
              <a:latin typeface="HGP創英角ｺﾞｼｯｸUB" pitchFamily="50" charset="-128"/>
              <a:ea typeface="HGP創英角ｺﾞｼｯｸUB"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189163558"/>
              </p:ext>
            </p:extLst>
          </p:nvPr>
        </p:nvGraphicFramePr>
        <p:xfrm>
          <a:off x="3492448" y="4348049"/>
          <a:ext cx="5400602" cy="2108082"/>
        </p:xfrm>
        <a:graphic>
          <a:graphicData uri="http://schemas.openxmlformats.org/drawingml/2006/table">
            <a:tbl>
              <a:tblPr firstRow="1" bandRow="1">
                <a:tableStyleId>{5C22544A-7EE6-4342-B048-85BDC9FD1C3A}</a:tableStyleId>
              </a:tblPr>
              <a:tblGrid>
                <a:gridCol w="881599"/>
                <a:gridCol w="1488921"/>
                <a:gridCol w="1724010"/>
                <a:gridCol w="1306072"/>
              </a:tblGrid>
              <a:tr h="687260">
                <a:tc>
                  <a:txBody>
                    <a:bodyPr/>
                    <a:lstStyle/>
                    <a:p>
                      <a:pPr algn="ctr"/>
                      <a:r>
                        <a:rPr kumimoji="1" lang="ja-JP" altLang="en-US" sz="1300" b="1" dirty="0" smtClean="0">
                          <a:solidFill>
                            <a:schemeClr val="tx1"/>
                          </a:solidFill>
                        </a:rPr>
                        <a:t>グループ</a:t>
                      </a:r>
                      <a:endParaRPr kumimoji="1" lang="ja-JP" altLang="en-US" sz="1300" b="1" dirty="0">
                        <a:solidFill>
                          <a:schemeClr val="tx1"/>
                        </a:solidFill>
                      </a:endParaRPr>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新教育課程により出題する科目</a:t>
                      </a:r>
                      <a:endParaRPr kumimoji="1" lang="en-US" altLang="ja-JP" sz="1300" b="1" dirty="0" smtClean="0">
                        <a:solidFill>
                          <a:schemeClr val="tx1"/>
                        </a:solidFill>
                      </a:endParaRPr>
                    </a:p>
                    <a:p>
                      <a:pPr algn="ctr"/>
                      <a:r>
                        <a:rPr kumimoji="1" lang="ja-JP" altLang="en-US" sz="1300" b="1" dirty="0" smtClean="0">
                          <a:solidFill>
                            <a:schemeClr val="tx1"/>
                          </a:solidFill>
                        </a:rPr>
                        <a:t>（新課程科目）</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旧教育課程により</a:t>
                      </a:r>
                      <a:endParaRPr kumimoji="1" lang="en-US" altLang="ja-JP" sz="1300" b="1" dirty="0" smtClean="0">
                        <a:solidFill>
                          <a:schemeClr val="tx1"/>
                        </a:solidFill>
                      </a:endParaRPr>
                    </a:p>
                    <a:p>
                      <a:pPr algn="ctr"/>
                      <a:r>
                        <a:rPr kumimoji="1" lang="ja-JP" altLang="en-US" sz="1300" b="1" dirty="0" smtClean="0">
                          <a:solidFill>
                            <a:schemeClr val="tx1"/>
                          </a:solidFill>
                        </a:rPr>
                        <a:t>出題する科目</a:t>
                      </a:r>
                      <a:endParaRPr kumimoji="1" lang="en-US" altLang="ja-JP" sz="1300" b="1" dirty="0" smtClean="0">
                        <a:solidFill>
                          <a:schemeClr val="tx1"/>
                        </a:solidFill>
                      </a:endParaRPr>
                    </a:p>
                    <a:p>
                      <a:pPr algn="ctr"/>
                      <a:r>
                        <a:rPr kumimoji="1" lang="ja-JP" altLang="en-US" sz="1300" b="1" dirty="0" smtClean="0">
                          <a:solidFill>
                            <a:schemeClr val="tx1"/>
                          </a:solidFill>
                        </a:rPr>
                        <a:t>（旧課程科目）</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smtClean="0">
                          <a:solidFill>
                            <a:schemeClr val="tx1"/>
                          </a:solidFill>
                        </a:rPr>
                        <a:t>科目選択方法</a:t>
                      </a:r>
                      <a:endParaRPr kumimoji="1" lang="ja-JP" altLang="en-US" sz="1300" b="1" dirty="0">
                        <a:solidFill>
                          <a:schemeClr val="tx1"/>
                        </a:solidFill>
                      </a:endParaRPr>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10411">
                <a:tc>
                  <a:txBody>
                    <a:bodyPr/>
                    <a:lstStyle/>
                    <a:p>
                      <a:pPr algn="ctr"/>
                      <a:r>
                        <a:rPr kumimoji="1" lang="ja-JP" altLang="en-US" sz="1300" b="1" dirty="0" smtClean="0"/>
                        <a:t>数学①</a:t>
                      </a:r>
                      <a:endParaRPr kumimoji="1" lang="ja-JP" altLang="en-US" sz="1300" b="1" dirty="0"/>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Ⅰ</a:t>
                      </a:r>
                      <a:r>
                        <a:rPr kumimoji="1" lang="ja-JP" altLang="en-US" sz="1300" b="1" dirty="0" smtClean="0"/>
                        <a:t>・数学Ａ」</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「旧数学</a:t>
                      </a:r>
                      <a:r>
                        <a:rPr kumimoji="1" lang="en-US" altLang="ja-JP" sz="1300" b="1" dirty="0" smtClean="0"/>
                        <a:t>Ⅰ</a:t>
                      </a:r>
                      <a:r>
                        <a:rPr kumimoji="1" lang="ja-JP" altLang="en-US" sz="1300" b="1" dirty="0" smtClean="0"/>
                        <a:t>」</a:t>
                      </a:r>
                      <a:endParaRPr kumimoji="1" lang="en-US" altLang="ja-JP" sz="1300" b="1" dirty="0" smtClean="0"/>
                    </a:p>
                    <a:p>
                      <a:r>
                        <a:rPr kumimoji="1" lang="ja-JP" altLang="en-US" sz="1300" b="1" dirty="0" smtClean="0"/>
                        <a:t>「旧数学</a:t>
                      </a:r>
                      <a:r>
                        <a:rPr kumimoji="1" lang="en-US" altLang="ja-JP" sz="1300" b="1" dirty="0" smtClean="0"/>
                        <a:t>Ⅰ</a:t>
                      </a:r>
                      <a:r>
                        <a:rPr kumimoji="1" lang="ja-JP" altLang="en-US" sz="1300" b="1" dirty="0" smtClean="0"/>
                        <a:t>・旧数学Ａ」</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左記４科目から</a:t>
                      </a:r>
                      <a:endParaRPr kumimoji="1" lang="en-US" altLang="ja-JP" sz="1300" b="1" dirty="0" smtClean="0"/>
                    </a:p>
                    <a:p>
                      <a:r>
                        <a:rPr kumimoji="1" lang="ja-JP" altLang="en-US" sz="1300" b="1" dirty="0" smtClean="0"/>
                        <a:t>１科目を選択</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10411">
                <a:tc>
                  <a:txBody>
                    <a:bodyPr/>
                    <a:lstStyle/>
                    <a:p>
                      <a:pPr algn="ctr"/>
                      <a:r>
                        <a:rPr kumimoji="1" lang="ja-JP" altLang="en-US" sz="1300" b="1" dirty="0" smtClean="0"/>
                        <a:t>数学②</a:t>
                      </a:r>
                      <a:endParaRPr kumimoji="1" lang="ja-JP" altLang="en-US" sz="1300" b="1" dirty="0"/>
                    </a:p>
                  </a:txBody>
                  <a:tcPr marL="82589" marR="82589" marT="41222" marB="4122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「数学</a:t>
                      </a:r>
                      <a:r>
                        <a:rPr kumimoji="1" lang="en-US" altLang="ja-JP" sz="1300" b="1" dirty="0" smtClean="0"/>
                        <a:t>Ⅱ</a:t>
                      </a:r>
                      <a:r>
                        <a:rPr kumimoji="1" lang="ja-JP" altLang="en-US" sz="1300" b="1" dirty="0" smtClean="0"/>
                        <a:t>」</a:t>
                      </a:r>
                      <a:endParaRPr kumimoji="1" lang="en-US" altLang="ja-JP" sz="1300" b="1" dirty="0" smtClean="0"/>
                    </a:p>
                    <a:p>
                      <a:r>
                        <a:rPr kumimoji="1" lang="ja-JP" altLang="en-US" sz="1300" b="1" dirty="0" smtClean="0"/>
                        <a:t>「数学</a:t>
                      </a:r>
                      <a:r>
                        <a:rPr kumimoji="1" lang="en-US" altLang="ja-JP" sz="1300" b="1" dirty="0" smtClean="0"/>
                        <a:t>Ⅱ</a:t>
                      </a:r>
                      <a:r>
                        <a:rPr kumimoji="1" lang="ja-JP" altLang="en-US" sz="1300" b="1" dirty="0" smtClean="0"/>
                        <a:t>・数学Ｂ」</a:t>
                      </a:r>
                      <a:endParaRPr kumimoji="1" lang="en-US" altLang="ja-JP" sz="1300" b="1" dirty="0" smtClean="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en-US" altLang="ja-JP" sz="1300" b="1" dirty="0" smtClean="0"/>
                    </a:p>
                    <a:p>
                      <a:r>
                        <a:rPr kumimoji="1" lang="ja-JP" altLang="en-US" sz="1300" b="1" dirty="0" smtClean="0"/>
                        <a:t>「旧数学</a:t>
                      </a:r>
                      <a:r>
                        <a:rPr kumimoji="1" lang="en-US" altLang="ja-JP" sz="1300" b="1" dirty="0" smtClean="0"/>
                        <a:t>Ⅱ</a:t>
                      </a:r>
                      <a:r>
                        <a:rPr kumimoji="1" lang="ja-JP" altLang="en-US" sz="1300" b="1" dirty="0" smtClean="0"/>
                        <a:t>・旧数学Ｂ」</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300" b="1" dirty="0" smtClean="0"/>
                        <a:t>左記３科目から</a:t>
                      </a:r>
                      <a:endParaRPr kumimoji="1" lang="en-US" altLang="ja-JP" sz="1300" b="1" dirty="0" smtClean="0"/>
                    </a:p>
                    <a:p>
                      <a:r>
                        <a:rPr kumimoji="1" lang="ja-JP" altLang="en-US" sz="1300" b="1" dirty="0" smtClean="0"/>
                        <a:t>１科目を選択</a:t>
                      </a:r>
                      <a:endParaRPr kumimoji="1" lang="ja-JP" altLang="en-US" sz="1300" b="1" dirty="0"/>
                    </a:p>
                  </a:txBody>
                  <a:tcPr marL="82589" marR="82589" marT="41222" marB="4122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
        <p:nvSpPr>
          <p:cNvPr id="8" name="AutoShape 6"/>
          <p:cNvSpPr>
            <a:spLocks noChangeArrowheads="1"/>
          </p:cNvSpPr>
          <p:nvPr/>
        </p:nvSpPr>
        <p:spPr bwMode="auto">
          <a:xfrm>
            <a:off x="3348438" y="1511895"/>
            <a:ext cx="2736304"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新教育課程履修者</a:t>
            </a:r>
            <a:r>
              <a:rPr lang="en-US" altLang="ja-JP" sz="2000" b="0" dirty="0">
                <a:latin typeface="ＤＦＧ平成丸ゴシック体W4" panose="020F0400000000000000" pitchFamily="50" charset="-128"/>
                <a:ea typeface="ＤＦＧ平成丸ゴシック体W4" panose="020F0400000000000000" pitchFamily="50" charset="-128"/>
              </a:rPr>
              <a:t>】</a:t>
            </a:r>
            <a:endParaRPr lang="ja-JP" altLang="en-US" sz="2000" b="0" dirty="0">
              <a:latin typeface="ＤＦＧ平成丸ゴシック体W4" panose="020F0400000000000000" pitchFamily="50" charset="-128"/>
              <a:ea typeface="ＤＦＧ平成丸ゴシック体W4" panose="020F0400000000000000" pitchFamily="50" charset="-128"/>
            </a:endParaRPr>
          </a:p>
        </p:txBody>
      </p:sp>
      <p:sp>
        <p:nvSpPr>
          <p:cNvPr id="9" name="AutoShape 6"/>
          <p:cNvSpPr>
            <a:spLocks noChangeArrowheads="1"/>
          </p:cNvSpPr>
          <p:nvPr/>
        </p:nvSpPr>
        <p:spPr bwMode="auto">
          <a:xfrm>
            <a:off x="3348438" y="3960167"/>
            <a:ext cx="2736304" cy="432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en-US" altLang="ja-JP" sz="2000" b="0" dirty="0">
                <a:latin typeface="ＤＦＧ平成丸ゴシック体W4" panose="020F0400000000000000" pitchFamily="50" charset="-128"/>
                <a:ea typeface="ＤＦＧ平成丸ゴシック体W4" panose="020F0400000000000000" pitchFamily="50" charset="-128"/>
              </a:rPr>
              <a:t>【</a:t>
            </a:r>
            <a:r>
              <a:rPr lang="ja-JP" altLang="en-US" sz="2000" b="0" dirty="0">
                <a:latin typeface="ＤＦＧ平成丸ゴシック体W4" panose="020F0400000000000000" pitchFamily="50" charset="-128"/>
                <a:ea typeface="ＤＦＧ平成丸ゴシック体W4" panose="020F0400000000000000" pitchFamily="50" charset="-128"/>
              </a:rPr>
              <a:t>旧教育課程履修者</a:t>
            </a:r>
            <a:r>
              <a:rPr lang="en-US" altLang="ja-JP" sz="2000" b="0" dirty="0">
                <a:latin typeface="ＤＦＧ平成丸ゴシック体W4" panose="020F0400000000000000" pitchFamily="50" charset="-128"/>
                <a:ea typeface="ＤＦＧ平成丸ゴシック体W4" panose="020F0400000000000000" pitchFamily="50" charset="-128"/>
              </a:rPr>
              <a:t>】</a:t>
            </a:r>
            <a:endParaRPr lang="ja-JP" altLang="en-US" sz="2000" b="0" dirty="0">
              <a:latin typeface="ＤＦＧ平成丸ゴシック体W4" panose="020F0400000000000000" pitchFamily="50" charset="-128"/>
              <a:ea typeface="ＤＦＧ平成丸ゴシック体W4" panose="020F0400000000000000" pitchFamily="50" charset="-128"/>
            </a:endParaRPr>
          </a:p>
        </p:txBody>
      </p:sp>
      <p:sp>
        <p:nvSpPr>
          <p:cNvPr id="10" name="スライド番号プレースホルダー 1"/>
          <p:cNvSpPr>
            <a:spLocks noGrp="1"/>
          </p:cNvSpPr>
          <p:nvPr>
            <p:ph type="sldNum" sz="quarter" idx="12"/>
          </p:nvPr>
        </p:nvSpPr>
        <p:spPr>
          <a:xfrm>
            <a:off x="1332210" y="6029597"/>
            <a:ext cx="1947862" cy="450850"/>
          </a:xfrm>
        </p:spPr>
        <p:txBody>
          <a:bodyPr/>
          <a:lstStyle/>
          <a:p>
            <a:pPr>
              <a:defRPr/>
            </a:pPr>
            <a:fld id="{D594290D-A3A5-4E69-B9B7-2DAA8C7C7395}" type="slidenum">
              <a:rPr lang="en-US" altLang="ja-JP"/>
              <a:pPr>
                <a:defRPr/>
              </a:pPr>
              <a:t>8</a:t>
            </a:fld>
            <a:endParaRPr lang="en-US" altLang="ja-JP" dirty="0"/>
          </a:p>
        </p:txBody>
      </p:sp>
    </p:spTree>
    <p:extLst>
      <p:ext uri="{BB962C8B-B14F-4D97-AF65-F5344CB8AC3E}">
        <p14:creationId xmlns:p14="http://schemas.microsoft.com/office/powerpoint/2010/main" val="2653991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フッター プレースホルダー 4"/>
          <p:cNvSpPr>
            <a:spLocks noGrp="1"/>
          </p:cNvSpPr>
          <p:nvPr>
            <p:ph type="ftr" sz="quarter" idx="11"/>
          </p:nvPr>
        </p:nvSpPr>
        <p:spPr>
          <a:xfrm>
            <a:off x="7407176" y="6192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0BE4AF63-8398-4C41-B76A-836DFC55AD2E}" type="slidenum">
              <a:rPr kumimoji="0" lang="en-US" altLang="ja-JP" sz="1200">
                <a:solidFill>
                  <a:srgbClr val="000000"/>
                </a:solidFill>
                <a:latin typeface="Verdana" pitchFamily="34" charset="0"/>
              </a:rPr>
              <a:pPr eaLnBrk="1" hangingPunct="1">
                <a:buFontTx/>
                <a:buNone/>
              </a:pPr>
              <a:t>80</a:t>
            </a:fld>
            <a:endParaRPr kumimoji="0" lang="en-US" altLang="ja-JP" sz="1200">
              <a:solidFill>
                <a:srgbClr val="000000"/>
              </a:solidFill>
              <a:latin typeface="Verdana" pitchFamily="34" charset="0"/>
            </a:endParaRPr>
          </a:p>
        </p:txBody>
      </p:sp>
      <p:sp>
        <p:nvSpPr>
          <p:cNvPr id="11267" name="Rectangle 15"/>
          <p:cNvSpPr>
            <a:spLocks noChangeArrowheads="1"/>
          </p:cNvSpPr>
          <p:nvPr/>
        </p:nvSpPr>
        <p:spPr bwMode="auto">
          <a:xfrm>
            <a:off x="489129" y="4"/>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300" b="0">
                <a:solidFill>
                  <a:srgbClr val="000000"/>
                </a:solidFill>
              </a:rPr>
              <a:t>【P.27】 </a:t>
            </a:r>
            <a:r>
              <a:rPr lang="en-US" altLang="ja-JP" sz="2700" b="0">
                <a:solidFill>
                  <a:srgbClr val="000000"/>
                </a:solidFill>
              </a:rPr>
              <a:t> </a:t>
            </a:r>
            <a:r>
              <a:rPr lang="ja-JP" altLang="en-US" sz="1900" b="0">
                <a:solidFill>
                  <a:srgbClr val="000000"/>
                </a:solidFill>
              </a:rPr>
              <a:t>（ 様式：</a:t>
            </a:r>
            <a:r>
              <a:rPr lang="en-US" altLang="ja-JP" sz="1900" b="0">
                <a:solidFill>
                  <a:srgbClr val="000000"/>
                </a:solidFill>
              </a:rPr>
              <a:t>【P.53】  </a:t>
            </a:r>
            <a:r>
              <a:rPr lang="ja-JP" altLang="en-US" sz="1900" b="0">
                <a:solidFill>
                  <a:srgbClr val="000000"/>
                </a:solidFill>
              </a:rPr>
              <a:t>）</a:t>
            </a:r>
            <a:endParaRPr lang="ja-JP" altLang="en-US" sz="1900" b="0">
              <a:solidFill>
                <a:srgbClr val="0033CC"/>
              </a:solidFill>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299" y="1173036"/>
            <a:ext cx="3544193" cy="512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Rectangle 8"/>
          <p:cNvSpPr txBox="1">
            <a:spLocks noChangeArrowheads="1"/>
          </p:cNvSpPr>
          <p:nvPr/>
        </p:nvSpPr>
        <p:spPr bwMode="auto">
          <a:xfrm>
            <a:off x="106263" y="1471540"/>
            <a:ext cx="4606826" cy="381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spcAft>
                <a:spcPts val="579"/>
              </a:spcAft>
              <a:buNone/>
              <a:defRPr/>
            </a:pPr>
            <a:r>
              <a:rPr lang="ja-JP" altLang="en-US" sz="2300" b="0" kern="0" dirty="0">
                <a:solidFill>
                  <a:srgbClr val="000000"/>
                </a:solidFill>
              </a:rPr>
              <a:t>・別室での受験希望者は提出</a:t>
            </a: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（点字・文字・チェック・代筆解答希望者・試験時間延長希望者・発達障害による申請者は提出する必要はありません）</a:t>
            </a: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FF0000"/>
                </a:solidFill>
              </a:rPr>
              <a:t>⇒  高等学校等における学習状況等の記入内容を参考として，別室での受験の希望</a:t>
            </a:r>
            <a:r>
              <a:rPr lang="ja-JP" altLang="en-US" sz="2300" b="0" kern="0">
                <a:solidFill>
                  <a:srgbClr val="FF0000"/>
                </a:solidFill>
              </a:rPr>
              <a:t>について，より</a:t>
            </a:r>
            <a:r>
              <a:rPr lang="ja-JP" altLang="en-US" sz="2300" b="0" kern="0" dirty="0">
                <a:solidFill>
                  <a:srgbClr val="FF0000"/>
                </a:solidFill>
              </a:rPr>
              <a:t>適切に審査</a:t>
            </a:r>
            <a:endParaRPr lang="en-US" altLang="ja-JP" sz="2300" b="0" kern="0" dirty="0">
              <a:solidFill>
                <a:srgbClr val="FF0000"/>
              </a:solidFill>
            </a:endParaRPr>
          </a:p>
          <a:p>
            <a:pPr eaLnBrk="1" hangingPunct="1">
              <a:lnSpc>
                <a:spcPct val="90000"/>
              </a:lnSpc>
              <a:buFontTx/>
              <a:buNone/>
              <a:defRPr/>
            </a:pPr>
            <a:endParaRPr lang="en-US" altLang="ja-JP" sz="2300" b="0" kern="0" dirty="0">
              <a:solidFill>
                <a:srgbClr val="FF0000"/>
              </a:solidFill>
            </a:endParaRPr>
          </a:p>
          <a:p>
            <a:pPr eaLnBrk="1" hangingPunct="1">
              <a:lnSpc>
                <a:spcPct val="90000"/>
              </a:lnSpc>
              <a:buFontTx/>
              <a:buNone/>
              <a:defRPr/>
            </a:pPr>
            <a:endParaRPr lang="ja-JP" altLang="en-US" b="0" i="1" kern="0" dirty="0" smtClean="0">
              <a:solidFill>
                <a:srgbClr val="000000"/>
              </a:solidFill>
            </a:endParaRPr>
          </a:p>
        </p:txBody>
      </p:sp>
      <p:sp>
        <p:nvSpPr>
          <p:cNvPr id="14" name="Rectangle 8"/>
          <p:cNvSpPr txBox="1">
            <a:spLocks noChangeArrowheads="1"/>
          </p:cNvSpPr>
          <p:nvPr/>
        </p:nvSpPr>
        <p:spPr bwMode="auto">
          <a:xfrm>
            <a:off x="389116" y="654022"/>
            <a:ext cx="8291661" cy="44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buFont typeface="Wingdings" pitchFamily="2" charset="2"/>
              <a:buChar char="l"/>
              <a:defRPr/>
            </a:pPr>
            <a:r>
              <a:rPr lang="ja-JP" altLang="en-US" sz="2300" b="0" kern="0" dirty="0">
                <a:solidFill>
                  <a:srgbClr val="000000"/>
                </a:solidFill>
              </a:rPr>
              <a:t>状況報告書（別室の設定）</a:t>
            </a:r>
            <a:endParaRPr lang="en-US" altLang="ja-JP" sz="2300" b="0" kern="0" dirty="0">
              <a:solidFill>
                <a:srgbClr val="000000"/>
              </a:solidFill>
            </a:endParaRPr>
          </a:p>
          <a:p>
            <a:pPr marL="0" indent="0" eaLnBrk="1" hangingPunct="1">
              <a:lnSpc>
                <a:spcPts val="3386"/>
              </a:lnSpc>
              <a:buNone/>
              <a:defRPr/>
            </a:pP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ts val="3386"/>
              </a:lnSpc>
              <a:buNone/>
              <a:defRPr/>
            </a:pPr>
            <a:endParaRPr lang="ja-JP" altLang="en-US"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a:t>
            </a:r>
            <a:endParaRPr lang="ja-JP" altLang="en-US" b="0" i="1" kern="0" dirty="0" smtClean="0">
              <a:solidFill>
                <a:srgbClr val="000000"/>
              </a:solidFill>
            </a:endParaRPr>
          </a:p>
        </p:txBody>
      </p:sp>
    </p:spTree>
    <p:extLst>
      <p:ext uri="{BB962C8B-B14F-4D97-AF65-F5344CB8AC3E}">
        <p14:creationId xmlns:p14="http://schemas.microsoft.com/office/powerpoint/2010/main" val="113234598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ー 4"/>
          <p:cNvSpPr>
            <a:spLocks noGrp="1"/>
          </p:cNvSpPr>
          <p:nvPr>
            <p:ph type="ftr" sz="quarter" idx="11"/>
          </p:nvPr>
        </p:nvSpPr>
        <p:spPr>
          <a:xfrm>
            <a:off x="7335292" y="6165167"/>
            <a:ext cx="2850356" cy="450012"/>
          </a:xfrm>
          <a:noFill/>
        </p:spPr>
        <p:txBody>
          <a:bodyPr/>
          <a:lstStyle>
            <a:lvl1pPr eaLnBrk="0" hangingPunct="0">
              <a:buChar char="•"/>
              <a:defRPr kumimoji="1" sz="3100">
                <a:solidFill>
                  <a:schemeClr val="tx1"/>
                </a:solidFill>
                <a:latin typeface="Arial" charset="0"/>
                <a:ea typeface="ＭＳ Ｐゴシック" charset="-128"/>
              </a:defRPr>
            </a:lvl1pPr>
            <a:lvl2pPr marL="718455" indent="-276327" eaLnBrk="0" hangingPunct="0">
              <a:buChar char="–"/>
              <a:defRPr kumimoji="1" sz="2700">
                <a:solidFill>
                  <a:schemeClr val="tx1"/>
                </a:solidFill>
                <a:latin typeface="Arial" charset="0"/>
                <a:ea typeface="ＭＳ Ｐゴシック" charset="-128"/>
              </a:defRPr>
            </a:lvl2pPr>
            <a:lvl3pPr marL="1105316" indent="-221063" eaLnBrk="0" hangingPunct="0">
              <a:buChar char="•"/>
              <a:defRPr kumimoji="1" sz="2300">
                <a:solidFill>
                  <a:schemeClr val="tx1"/>
                </a:solidFill>
                <a:latin typeface="Arial" charset="0"/>
                <a:ea typeface="ＭＳ Ｐゴシック" charset="-128"/>
              </a:defRPr>
            </a:lvl3pPr>
            <a:lvl4pPr marL="1547441" indent="-221063" eaLnBrk="0" hangingPunct="0">
              <a:buChar char="–"/>
              <a:defRPr kumimoji="1" sz="1900">
                <a:solidFill>
                  <a:schemeClr val="tx1"/>
                </a:solidFill>
                <a:latin typeface="Arial" charset="0"/>
                <a:ea typeface="ＭＳ Ｐゴシック" charset="-128"/>
              </a:defRPr>
            </a:lvl4pPr>
            <a:lvl5pPr marL="1989570" indent="-221063" eaLnBrk="0" hangingPunct="0">
              <a:buChar char="»"/>
              <a:defRPr kumimoji="1" sz="1900">
                <a:solidFill>
                  <a:schemeClr val="tx1"/>
                </a:solidFill>
                <a:latin typeface="Arial" charset="0"/>
                <a:ea typeface="ＭＳ Ｐゴシック" charset="-128"/>
              </a:defRPr>
            </a:lvl5pPr>
            <a:lvl6pPr marL="2431696" indent="-221063" eaLnBrk="0" fontAlgn="base" hangingPunct="0">
              <a:spcBef>
                <a:spcPct val="20000"/>
              </a:spcBef>
              <a:spcAft>
                <a:spcPct val="0"/>
              </a:spcAft>
              <a:buChar char="»"/>
              <a:defRPr kumimoji="1" sz="1900">
                <a:solidFill>
                  <a:schemeClr val="tx1"/>
                </a:solidFill>
                <a:latin typeface="Arial" charset="0"/>
                <a:ea typeface="ＭＳ Ｐゴシック" charset="-128"/>
              </a:defRPr>
            </a:lvl6pPr>
            <a:lvl7pPr marL="2873823" indent="-221063" eaLnBrk="0" fontAlgn="base" hangingPunct="0">
              <a:spcBef>
                <a:spcPct val="20000"/>
              </a:spcBef>
              <a:spcAft>
                <a:spcPct val="0"/>
              </a:spcAft>
              <a:buChar char="»"/>
              <a:defRPr kumimoji="1" sz="1900">
                <a:solidFill>
                  <a:schemeClr val="tx1"/>
                </a:solidFill>
                <a:latin typeface="Arial" charset="0"/>
                <a:ea typeface="ＭＳ Ｐゴシック" charset="-128"/>
              </a:defRPr>
            </a:lvl7pPr>
            <a:lvl8pPr marL="3315950" indent="-221063" eaLnBrk="0" fontAlgn="base" hangingPunct="0">
              <a:spcBef>
                <a:spcPct val="20000"/>
              </a:spcBef>
              <a:spcAft>
                <a:spcPct val="0"/>
              </a:spcAft>
              <a:buChar char="»"/>
              <a:defRPr kumimoji="1" sz="1900">
                <a:solidFill>
                  <a:schemeClr val="tx1"/>
                </a:solidFill>
                <a:latin typeface="Arial" charset="0"/>
                <a:ea typeface="ＭＳ Ｐゴシック" charset="-128"/>
              </a:defRPr>
            </a:lvl8pPr>
            <a:lvl9pPr marL="3758076" indent="-221063" eaLnBrk="0" fontAlgn="base" hangingPunct="0">
              <a:spcBef>
                <a:spcPct val="20000"/>
              </a:spcBef>
              <a:spcAft>
                <a:spcPct val="0"/>
              </a:spcAft>
              <a:buChar char="»"/>
              <a:defRPr kumimoji="1" sz="1900">
                <a:solidFill>
                  <a:schemeClr val="tx1"/>
                </a:solidFill>
                <a:latin typeface="Arial" charset="0"/>
                <a:ea typeface="ＭＳ Ｐゴシック" charset="-128"/>
              </a:defRPr>
            </a:lvl9pPr>
          </a:lstStyle>
          <a:p>
            <a:pPr eaLnBrk="1" hangingPunct="1">
              <a:buFontTx/>
              <a:buNone/>
            </a:pPr>
            <a:fld id="{C14D836A-C66A-4E30-85CD-949ADA9611CA}" type="slidenum">
              <a:rPr kumimoji="0" lang="en-US" altLang="ja-JP" sz="1200">
                <a:solidFill>
                  <a:srgbClr val="000000"/>
                </a:solidFill>
                <a:latin typeface="Verdana" pitchFamily="34" charset="0"/>
              </a:rPr>
              <a:pPr eaLnBrk="1" hangingPunct="1">
                <a:buFontTx/>
                <a:buNone/>
              </a:pPr>
              <a:t>81</a:t>
            </a:fld>
            <a:endParaRPr kumimoji="0" lang="en-US" altLang="ja-JP" sz="1200">
              <a:solidFill>
                <a:srgbClr val="000000"/>
              </a:solidFill>
              <a:latin typeface="Verdana" pitchFamily="34" charset="0"/>
            </a:endParaRPr>
          </a:p>
        </p:txBody>
      </p:sp>
      <p:sp>
        <p:nvSpPr>
          <p:cNvPr id="12291" name="Rectangle 8"/>
          <p:cNvSpPr>
            <a:spLocks noGrp="1" noChangeArrowheads="1"/>
          </p:cNvSpPr>
          <p:nvPr>
            <p:ph type="body" idx="1"/>
          </p:nvPr>
        </p:nvSpPr>
        <p:spPr>
          <a:xfrm>
            <a:off x="248473" y="586517"/>
            <a:ext cx="8718277" cy="4422119"/>
          </a:xfrm>
        </p:spPr>
        <p:txBody>
          <a:bodyPr/>
          <a:lstStyle/>
          <a:p>
            <a:pPr eaLnBrk="1" hangingPunct="1">
              <a:lnSpc>
                <a:spcPct val="90000"/>
              </a:lnSpc>
              <a:spcAft>
                <a:spcPts val="3483"/>
              </a:spcAft>
              <a:buNone/>
            </a:pPr>
            <a:r>
              <a:rPr lang="ja-JP" altLang="en-US" sz="2700"/>
              <a:t>  　</a:t>
            </a:r>
            <a:endParaRPr lang="en-US" altLang="ja-JP" sz="2300"/>
          </a:p>
          <a:p>
            <a:pPr eaLnBrk="1" hangingPunct="1">
              <a:lnSpc>
                <a:spcPct val="90000"/>
              </a:lnSpc>
              <a:spcAft>
                <a:spcPts val="1161"/>
              </a:spcAft>
              <a:buNone/>
            </a:pPr>
            <a:r>
              <a:rPr lang="ja-JP" altLang="en-US" sz="2300"/>
              <a:t>　 </a:t>
            </a:r>
            <a:r>
              <a:rPr lang="en-US" altLang="ja-JP" sz="2300"/>
              <a:t>【</a:t>
            </a:r>
            <a:r>
              <a:rPr lang="ja-JP" altLang="en-US" sz="2300"/>
              <a:t>申請書（表面）</a:t>
            </a:r>
            <a:r>
              <a:rPr lang="en-US" altLang="ja-JP" sz="2300"/>
              <a:t>】</a:t>
            </a:r>
          </a:p>
          <a:p>
            <a:pPr eaLnBrk="1" hangingPunct="1">
              <a:lnSpc>
                <a:spcPct val="90000"/>
              </a:lnSpc>
              <a:buFontTx/>
              <a:buNone/>
            </a:pPr>
            <a:r>
              <a:rPr lang="ja-JP" altLang="en-US" sz="2300"/>
              <a:t>　　</a:t>
            </a:r>
            <a:endParaRPr lang="ja-JP" altLang="en-US" smtClean="0"/>
          </a:p>
        </p:txBody>
      </p:sp>
      <p:sp>
        <p:nvSpPr>
          <p:cNvPr id="12292" name="Rectangle 15"/>
          <p:cNvSpPr>
            <a:spLocks noChangeArrowheads="1"/>
          </p:cNvSpPr>
          <p:nvPr/>
        </p:nvSpPr>
        <p:spPr bwMode="auto">
          <a:xfrm>
            <a:off x="489129" y="39005"/>
            <a:ext cx="1672084"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25" tIns="44214" rIns="88425" bIns="44214" anchor="ctr"/>
          <a:lstStyle>
            <a:lvl1pPr marL="342900" indent="-342900"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en-US" altLang="ja-JP" sz="2300" b="0">
                <a:solidFill>
                  <a:srgbClr val="000000"/>
                </a:solidFill>
              </a:rPr>
              <a:t>【P28</a:t>
            </a:r>
            <a:r>
              <a:rPr lang="ja-JP" altLang="en-US" sz="2300" b="0">
                <a:solidFill>
                  <a:srgbClr val="000000"/>
                </a:solidFill>
              </a:rPr>
              <a:t> ～</a:t>
            </a:r>
            <a:r>
              <a:rPr lang="en-US" altLang="ja-JP" sz="2300" b="0">
                <a:solidFill>
                  <a:srgbClr val="000000"/>
                </a:solidFill>
              </a:rPr>
              <a:t> P30】 </a:t>
            </a:r>
            <a:r>
              <a:rPr lang="ja-JP" altLang="en-US" sz="2500" b="0">
                <a:solidFill>
                  <a:srgbClr val="0033CC"/>
                </a:solidFill>
              </a:rPr>
              <a:t>　　</a:t>
            </a:r>
          </a:p>
        </p:txBody>
      </p:sp>
      <p:sp>
        <p:nvSpPr>
          <p:cNvPr id="6" name="Rectangle 8"/>
          <p:cNvSpPr txBox="1">
            <a:spLocks noChangeArrowheads="1"/>
          </p:cNvSpPr>
          <p:nvPr/>
        </p:nvSpPr>
        <p:spPr bwMode="auto">
          <a:xfrm>
            <a:off x="601638" y="2287562"/>
            <a:ext cx="8293224" cy="381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5" tIns="44214" rIns="88425" bIns="44214"/>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3386"/>
              </a:lnSpc>
              <a:buFont typeface="Wingdings" pitchFamily="2" charset="2"/>
              <a:buChar char="l"/>
              <a:defRPr/>
            </a:pPr>
            <a:r>
              <a:rPr lang="ja-JP" altLang="en-US" sz="2300" b="0" kern="0" dirty="0">
                <a:solidFill>
                  <a:srgbClr val="000000"/>
                </a:solidFill>
              </a:rPr>
              <a:t>　「整理番号」欄は，志願票と同じ整理番号を記入してください。　　　</a:t>
            </a: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（出願前に申請する場合は，記入は不要です。）</a:t>
            </a:r>
            <a:endParaRPr lang="en-US" altLang="ja-JP" sz="2300" b="0" kern="0" dirty="0">
              <a:solidFill>
                <a:srgbClr val="000000"/>
              </a:solidFill>
            </a:endParaRPr>
          </a:p>
          <a:p>
            <a:pPr eaLnBrk="1" hangingPunct="1">
              <a:lnSpc>
                <a:spcPct val="90000"/>
              </a:lnSpc>
              <a:spcBef>
                <a:spcPts val="0"/>
              </a:spcBef>
              <a:buNone/>
              <a:defRPr/>
            </a:pPr>
            <a:endParaRPr lang="en-US" altLang="ja-JP" sz="2300" b="0" kern="0" dirty="0">
              <a:solidFill>
                <a:srgbClr val="000000"/>
              </a:solidFill>
            </a:endParaRPr>
          </a:p>
          <a:p>
            <a:pPr eaLnBrk="1" hangingPunct="1">
              <a:lnSpc>
                <a:spcPts val="3386"/>
              </a:lnSpc>
              <a:spcBef>
                <a:spcPts val="0"/>
              </a:spcBef>
              <a:buFont typeface="Wingdings" pitchFamily="2" charset="2"/>
              <a:buChar char="l"/>
              <a:defRPr/>
            </a:pPr>
            <a:r>
              <a:rPr lang="ja-JP" altLang="en-US" sz="2300" b="0" kern="0" dirty="0">
                <a:solidFill>
                  <a:srgbClr val="000000"/>
                </a:solidFill>
              </a:rPr>
              <a:t>　「点字解答」又は「代筆解答」希望者は，受験科目を申請してください。</a:t>
            </a:r>
            <a:endParaRPr lang="en-US" altLang="ja-JP" sz="2300" b="0" kern="0" dirty="0">
              <a:solidFill>
                <a:srgbClr val="000000"/>
              </a:solidFill>
            </a:endParaRPr>
          </a:p>
          <a:p>
            <a:pPr eaLnBrk="1" hangingPunct="1">
              <a:lnSpc>
                <a:spcPct val="90000"/>
              </a:lnSpc>
              <a:buFontTx/>
              <a:buNone/>
              <a:defRPr/>
            </a:pPr>
            <a:endParaRPr lang="en-US" altLang="ja-JP" sz="2300" b="0" kern="0" dirty="0">
              <a:solidFill>
                <a:srgbClr val="000000"/>
              </a:solidFill>
            </a:endParaRPr>
          </a:p>
          <a:p>
            <a:pPr eaLnBrk="1" hangingPunct="1">
              <a:lnSpc>
                <a:spcPts val="3386"/>
              </a:lnSpc>
              <a:buNone/>
              <a:defRPr/>
            </a:pPr>
            <a:r>
              <a:rPr lang="en-US" altLang="ja-JP" sz="2300" b="0" kern="0" dirty="0">
                <a:solidFill>
                  <a:srgbClr val="000000"/>
                </a:solidFill>
              </a:rPr>
              <a:t> ※</a:t>
            </a:r>
            <a:r>
              <a:rPr lang="ja-JP" altLang="en-US" sz="2300" b="0" kern="0" dirty="0">
                <a:solidFill>
                  <a:srgbClr val="000000"/>
                </a:solidFill>
              </a:rPr>
              <a:t>　</a:t>
            </a:r>
            <a:r>
              <a:rPr lang="ja-JP" altLang="en-US" sz="2300" b="0" u="sng" kern="0" dirty="0">
                <a:solidFill>
                  <a:srgbClr val="000000"/>
                </a:solidFill>
              </a:rPr>
              <a:t>登録内容の確認のため，志願票のコピーとともに，記入後はコピーを取り保管しておいてください。</a:t>
            </a:r>
            <a:endParaRPr lang="ja-JP" altLang="en-US" sz="2300" b="0" kern="0" dirty="0">
              <a:solidFill>
                <a:srgbClr val="000000"/>
              </a:solidFill>
            </a:endParaRPr>
          </a:p>
          <a:p>
            <a:pPr eaLnBrk="1" hangingPunct="1">
              <a:lnSpc>
                <a:spcPct val="90000"/>
              </a:lnSpc>
              <a:spcBef>
                <a:spcPct val="0"/>
              </a:spcBef>
              <a:spcAft>
                <a:spcPts val="2902"/>
              </a:spcAft>
              <a:buNone/>
              <a:defRPr/>
            </a:pPr>
            <a:endParaRPr lang="en-US" altLang="ja-JP" sz="2300" b="0" kern="0" dirty="0">
              <a:solidFill>
                <a:srgbClr val="000000"/>
              </a:solidFill>
            </a:endParaRPr>
          </a:p>
          <a:p>
            <a:pPr eaLnBrk="1" hangingPunct="1">
              <a:lnSpc>
                <a:spcPct val="90000"/>
              </a:lnSpc>
              <a:buFontTx/>
              <a:buNone/>
              <a:defRPr/>
            </a:pPr>
            <a:r>
              <a:rPr lang="ja-JP" altLang="en-US" sz="2300" b="0" kern="0" dirty="0">
                <a:solidFill>
                  <a:srgbClr val="000000"/>
                </a:solidFill>
              </a:rPr>
              <a:t>　　</a:t>
            </a:r>
            <a:endParaRPr lang="ja-JP" altLang="en-US" b="0" kern="0" dirty="0" smtClean="0">
              <a:solidFill>
                <a:srgbClr val="000000"/>
              </a:solidFill>
            </a:endParaRPr>
          </a:p>
        </p:txBody>
      </p:sp>
      <p:sp>
        <p:nvSpPr>
          <p:cNvPr id="12294" name="AutoShape 6"/>
          <p:cNvSpPr>
            <a:spLocks noChangeArrowheads="1"/>
          </p:cNvSpPr>
          <p:nvPr/>
        </p:nvSpPr>
        <p:spPr bwMode="auto">
          <a:xfrm>
            <a:off x="601638" y="721524"/>
            <a:ext cx="8157270" cy="546015"/>
          </a:xfrm>
          <a:prstGeom prst="roundRect">
            <a:avLst>
              <a:gd name="adj" fmla="val 13634"/>
            </a:avLst>
          </a:prstGeom>
          <a:solidFill>
            <a:srgbClr val="FFCC99"/>
          </a:solidFill>
          <a:ln w="38100" algn="ctr">
            <a:solidFill>
              <a:srgbClr val="FF6600"/>
            </a:solidFill>
            <a:round/>
            <a:headEnd/>
            <a:tailEnd/>
          </a:ln>
        </p:spPr>
        <p:txBody>
          <a:bodyPr lIns="88425" tIns="44214" rIns="88425" bIns="44214" anchor="ctr"/>
          <a:lstStyle>
            <a:lvl1pPr eaLnBrk="0" hangingPunct="0">
              <a:buChar char="•"/>
              <a:defRPr kumimoji="1" sz="3200">
                <a:solidFill>
                  <a:schemeClr val="tx1"/>
                </a:solidFill>
                <a:latin typeface="Arial" charset="0"/>
                <a:ea typeface="ＭＳ Ｐゴシック" charset="-128"/>
              </a:defRPr>
            </a:lvl1pPr>
            <a:lvl2pPr marL="742950" indent="-285750" eaLnBrk="0" hangingPunct="0">
              <a:buChar char="–"/>
              <a:defRPr kumimoji="1" sz="2800">
                <a:solidFill>
                  <a:schemeClr val="tx1"/>
                </a:solidFill>
                <a:latin typeface="Arial" charset="0"/>
                <a:ea typeface="ＭＳ Ｐゴシック" charset="-128"/>
              </a:defRPr>
            </a:lvl2pPr>
            <a:lvl3pPr marL="1143000" indent="-228600" eaLnBrk="0" hangingPunct="0">
              <a:buChar char="•"/>
              <a:defRPr kumimoji="1" sz="2400">
                <a:solidFill>
                  <a:schemeClr val="tx1"/>
                </a:solidFill>
                <a:latin typeface="Arial" charset="0"/>
                <a:ea typeface="ＭＳ Ｐゴシック" charset="-128"/>
              </a:defRPr>
            </a:lvl3pPr>
            <a:lvl4pPr marL="1600200" indent="-228600" eaLnBrk="0" hangingPunct="0">
              <a:buChar char="–"/>
              <a:defRPr kumimoji="1" sz="2000">
                <a:solidFill>
                  <a:schemeClr val="tx1"/>
                </a:solidFill>
                <a:latin typeface="Arial" charset="0"/>
                <a:ea typeface="ＭＳ Ｐゴシック" charset="-128"/>
              </a:defRPr>
            </a:lvl4pPr>
            <a:lvl5pPr marL="2057400" indent="-228600" eaLnBrk="0" hangingPunct="0">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fontAlgn="base" hangingPunct="1">
              <a:spcBef>
                <a:spcPct val="20000"/>
              </a:spcBef>
              <a:buFontTx/>
              <a:buNone/>
            </a:pPr>
            <a:r>
              <a:rPr lang="ja-JP" altLang="en-US" sz="2300" b="0">
                <a:solidFill>
                  <a:srgbClr val="000000"/>
                </a:solidFill>
                <a:latin typeface="HGP創英角ｺﾞｼｯｸUB" pitchFamily="50" charset="-128"/>
                <a:ea typeface="HGP創英角ｺﾞｼｯｸUB" pitchFamily="50" charset="-128"/>
              </a:rPr>
              <a:t>７－２　</a:t>
            </a:r>
            <a:r>
              <a:rPr lang="en-US" altLang="ja-JP" sz="2300" b="0">
                <a:solidFill>
                  <a:srgbClr val="000000"/>
                </a:solidFill>
                <a:latin typeface="HGP創英角ｺﾞｼｯｸUB" pitchFamily="50" charset="-128"/>
                <a:ea typeface="HGP創英角ｺﾞｼｯｸUB" pitchFamily="50" charset="-128"/>
              </a:rPr>
              <a:t> </a:t>
            </a:r>
            <a:r>
              <a:rPr lang="ja-JP" altLang="en-US" sz="2300" b="0">
                <a:solidFill>
                  <a:srgbClr val="000000"/>
                </a:solidFill>
                <a:latin typeface="HGP創英角ｺﾞｼｯｸUB" pitchFamily="50" charset="-128"/>
                <a:ea typeface="HGP創英角ｺﾞｼｯｸUB" pitchFamily="50" charset="-128"/>
              </a:rPr>
              <a:t>申請書の記入上の注意</a:t>
            </a:r>
            <a:endParaRPr lang="en-US" altLang="ja-JP" sz="2300" b="0">
              <a:solidFill>
                <a:srgbClr val="00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5192397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Grp="1" noChangeArrowheads="1"/>
          </p:cNvSpPr>
          <p:nvPr>
            <p:ph type="subTitle" idx="1"/>
          </p:nvPr>
        </p:nvSpPr>
        <p:spPr>
          <a:xfrm>
            <a:off x="1" y="3307592"/>
            <a:ext cx="9001125" cy="1565479"/>
          </a:xfrm>
        </p:spPr>
        <p:txBody>
          <a:bodyPr/>
          <a:lstStyle/>
          <a:p>
            <a:pPr eaLnBrk="1" hangingPunct="1"/>
            <a:endParaRPr lang="en-US" altLang="ja-JP" sz="2300" dirty="0"/>
          </a:p>
          <a:p>
            <a:pPr eaLnBrk="1" hangingPunct="1"/>
            <a:r>
              <a:rPr lang="ja-JP" altLang="en-US" sz="2300" u="sng" dirty="0"/>
              <a:t>出願受付期間：平成</a:t>
            </a:r>
            <a:r>
              <a:rPr lang="en-US" altLang="ja-JP" sz="2300" u="sng" dirty="0"/>
              <a:t>26</a:t>
            </a:r>
            <a:r>
              <a:rPr lang="ja-JP" altLang="en-US" sz="2300" u="sng" dirty="0"/>
              <a:t>年</a:t>
            </a:r>
            <a:r>
              <a:rPr lang="en-US" altLang="ja-JP" sz="2300" u="sng" dirty="0"/>
              <a:t>9</a:t>
            </a:r>
            <a:r>
              <a:rPr lang="ja-JP" altLang="en-US" sz="2300" u="sng" dirty="0"/>
              <a:t>月</a:t>
            </a:r>
            <a:r>
              <a:rPr lang="en-US" altLang="ja-JP" sz="2300" u="sng" dirty="0"/>
              <a:t>29</a:t>
            </a:r>
            <a:r>
              <a:rPr lang="ja-JP" altLang="en-US" sz="2300" u="sng" dirty="0"/>
              <a:t>日（月）～</a:t>
            </a:r>
            <a:r>
              <a:rPr lang="en-US" altLang="ja-JP" sz="2300" u="sng" dirty="0"/>
              <a:t>10</a:t>
            </a:r>
            <a:r>
              <a:rPr lang="ja-JP" altLang="en-US" sz="2300" u="sng" dirty="0"/>
              <a:t>月</a:t>
            </a:r>
            <a:r>
              <a:rPr lang="en-US" altLang="ja-JP" sz="2300" u="sng" dirty="0"/>
              <a:t>9</a:t>
            </a:r>
            <a:r>
              <a:rPr lang="ja-JP" altLang="en-US" sz="2300" u="sng" dirty="0"/>
              <a:t>日（木）</a:t>
            </a:r>
          </a:p>
          <a:p>
            <a:pPr eaLnBrk="1" hangingPunct="1"/>
            <a:r>
              <a:rPr lang="ja-JP" altLang="en-US" sz="2300" dirty="0"/>
              <a:t>（</a:t>
            </a:r>
            <a:r>
              <a:rPr lang="en-US" altLang="ja-JP" sz="2300" dirty="0"/>
              <a:t>10</a:t>
            </a:r>
            <a:r>
              <a:rPr lang="ja-JP" altLang="en-US" sz="2300" dirty="0"/>
              <a:t>月</a:t>
            </a:r>
            <a:r>
              <a:rPr lang="en-US" altLang="ja-JP" sz="2300" dirty="0"/>
              <a:t>9</a:t>
            </a:r>
            <a:r>
              <a:rPr lang="ja-JP" altLang="en-US" sz="2300" dirty="0"/>
              <a:t>日消印有効）</a:t>
            </a:r>
          </a:p>
          <a:p>
            <a:pPr eaLnBrk="1" hangingPunct="1"/>
            <a:endParaRPr lang="ja-JP" altLang="en-US" sz="2300" u="sng" dirty="0"/>
          </a:p>
        </p:txBody>
      </p:sp>
      <p:sp>
        <p:nvSpPr>
          <p:cNvPr id="2051" name="Rectangle 10"/>
          <p:cNvSpPr>
            <a:spLocks noGrp="1" noChangeArrowheads="1"/>
          </p:cNvSpPr>
          <p:nvPr>
            <p:ph type="ctrTitle"/>
          </p:nvPr>
        </p:nvSpPr>
        <p:spPr>
          <a:xfrm>
            <a:off x="531122" y="967526"/>
            <a:ext cx="8293296" cy="571539"/>
          </a:xfrm>
        </p:spPr>
        <p:txBody>
          <a:bodyPr/>
          <a:lstStyle/>
          <a:p>
            <a:pPr eaLnBrk="1" hangingPunct="1"/>
            <a:r>
              <a:rPr lang="ja-JP" altLang="en-US" sz="3100" dirty="0">
                <a:solidFill>
                  <a:schemeClr val="tx1"/>
                </a:solidFill>
              </a:rPr>
              <a:t>志願票及び訂正届の取りまとめ方法</a:t>
            </a:r>
          </a:p>
        </p:txBody>
      </p:sp>
      <p:sp>
        <p:nvSpPr>
          <p:cNvPr id="2053" name="Rectangle 14"/>
          <p:cNvSpPr>
            <a:spLocks noChangeArrowheads="1"/>
          </p:cNvSpPr>
          <p:nvPr/>
        </p:nvSpPr>
        <p:spPr bwMode="auto">
          <a:xfrm>
            <a:off x="246906" y="2422566"/>
            <a:ext cx="8363545" cy="88502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88450" tIns="44226" rIns="88450" bIns="44226" anchorCtr="1"/>
          <a:lstStyle/>
          <a:p>
            <a:pPr algn="ctr" fontAlgn="base"/>
            <a:r>
              <a:rPr lang="ja-JP" altLang="en-US" sz="4300" b="0" dirty="0">
                <a:solidFill>
                  <a:srgbClr val="000000"/>
                </a:solidFill>
              </a:rPr>
              <a:t>資料６</a:t>
            </a:r>
          </a:p>
        </p:txBody>
      </p:sp>
      <p:sp>
        <p:nvSpPr>
          <p:cNvPr id="2" name="スライド番号プレースホルダー 1"/>
          <p:cNvSpPr>
            <a:spLocks noGrp="1"/>
          </p:cNvSpPr>
          <p:nvPr>
            <p:ph type="sldNum" sz="quarter" idx="12"/>
          </p:nvPr>
        </p:nvSpPr>
        <p:spPr/>
        <p:txBody>
          <a:bodyPr/>
          <a:lstStyle/>
          <a:p>
            <a:pPr>
              <a:defRPr/>
            </a:pPr>
            <a:fld id="{C466A84E-84F7-4DF1-B7C3-1A4536005386}" type="slidenum">
              <a:rPr lang="en-US" altLang="ja-JP" sz="1700">
                <a:solidFill>
                  <a:srgbClr val="000000"/>
                </a:solidFill>
              </a:rPr>
              <a:pPr>
                <a:defRPr/>
              </a:pPr>
              <a:t>82</a:t>
            </a:fld>
            <a:endParaRPr lang="en-US" altLang="ja-JP" sz="1700">
              <a:solidFill>
                <a:srgbClr val="000000"/>
              </a:solidFill>
            </a:endParaRPr>
          </a:p>
        </p:txBody>
      </p:sp>
    </p:spTree>
    <p:extLst>
      <p:ext uri="{BB962C8B-B14F-4D97-AF65-F5344CB8AC3E}">
        <p14:creationId xmlns:p14="http://schemas.microsoft.com/office/powerpoint/2010/main" val="287696399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FA692F7-1A24-445D-ABD3-91CD6FF3B9FE}" type="slidenum">
              <a:rPr lang="en-US" altLang="ja-JP" smtClean="0">
                <a:solidFill>
                  <a:srgbClr val="000000"/>
                </a:solidFill>
              </a:rPr>
              <a:pPr>
                <a:defRPr/>
              </a:pPr>
              <a:t>83</a:t>
            </a:fld>
            <a:endParaRPr lang="en-US" altLang="ja-JP">
              <a:solidFill>
                <a:srgbClr val="000000"/>
              </a:solidFill>
            </a:endParaRPr>
          </a:p>
        </p:txBody>
      </p:sp>
      <p:sp>
        <p:nvSpPr>
          <p:cNvPr id="21" name="テキスト ボックス 20"/>
          <p:cNvSpPr txBox="1"/>
          <p:nvPr/>
        </p:nvSpPr>
        <p:spPr>
          <a:xfrm>
            <a:off x="798737" y="1616627"/>
            <a:ext cx="8096565" cy="797210"/>
          </a:xfrm>
          <a:prstGeom prst="rect">
            <a:avLst/>
          </a:prstGeom>
          <a:noFill/>
        </p:spPr>
        <p:txBody>
          <a:bodyPr wrap="square" lIns="88450" tIns="44226" rIns="88450" bIns="44226" rtlCol="0">
            <a:spAutoFit/>
          </a:bodyPr>
          <a:lstStyle/>
          <a:p>
            <a:pPr fontAlgn="base"/>
            <a:r>
              <a:rPr lang="ja-JP" altLang="en-US" sz="2300" b="0" dirty="0">
                <a:solidFill>
                  <a:srgbClr val="000000"/>
                </a:solidFill>
              </a:rPr>
              <a:t>① 履修課程区分別（新教育課程履修者と旧教育課程履修者）</a:t>
            </a:r>
            <a:r>
              <a:rPr lang="en-US" altLang="ja-JP" sz="2300" b="0" dirty="0">
                <a:solidFill>
                  <a:srgbClr val="000000"/>
                </a:solidFill>
              </a:rPr>
              <a:t/>
            </a:r>
            <a:br>
              <a:rPr lang="en-US" altLang="ja-JP" sz="2300" b="0" dirty="0">
                <a:solidFill>
                  <a:srgbClr val="000000"/>
                </a:solidFill>
              </a:rPr>
            </a:br>
            <a:r>
              <a:rPr lang="ja-JP" altLang="en-US" sz="2300" b="0" dirty="0">
                <a:solidFill>
                  <a:srgbClr val="000000"/>
                </a:solidFill>
              </a:rPr>
              <a:t>　 に志願票を取りまとめる。</a:t>
            </a:r>
            <a:endParaRPr lang="en-US" altLang="ja-JP" sz="2300" b="0" kern="0" dirty="0">
              <a:solidFill>
                <a:srgbClr val="000000"/>
              </a:solidFill>
              <a:latin typeface="ＭＳ Ｐゴシック"/>
            </a:endParaRPr>
          </a:p>
        </p:txBody>
      </p:sp>
      <p:grpSp>
        <p:nvGrpSpPr>
          <p:cNvPr id="30" name="Group 52"/>
          <p:cNvGrpSpPr>
            <a:grpSpLocks/>
          </p:cNvGrpSpPr>
          <p:nvPr/>
        </p:nvGrpSpPr>
        <p:grpSpPr bwMode="auto">
          <a:xfrm>
            <a:off x="4134552" y="2925641"/>
            <a:ext cx="1797100" cy="960026"/>
            <a:chOff x="3049" y="2528"/>
            <a:chExt cx="1150" cy="640"/>
          </a:xfrm>
        </p:grpSpPr>
        <p:sp>
          <p:nvSpPr>
            <p:cNvPr id="66" name="Freeform 50"/>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67" name="Freeform 51"/>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1" name="Group 55"/>
          <p:cNvGrpSpPr>
            <a:grpSpLocks/>
          </p:cNvGrpSpPr>
          <p:nvPr/>
        </p:nvGrpSpPr>
        <p:grpSpPr bwMode="auto">
          <a:xfrm>
            <a:off x="4134552" y="2888141"/>
            <a:ext cx="1797100" cy="955526"/>
            <a:chOff x="3049" y="2503"/>
            <a:chExt cx="1150" cy="637"/>
          </a:xfrm>
        </p:grpSpPr>
        <p:sp>
          <p:nvSpPr>
            <p:cNvPr id="64" name="Freeform 53"/>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65" name="Freeform 54"/>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2" name="Group 58"/>
          <p:cNvGrpSpPr>
            <a:grpSpLocks/>
          </p:cNvGrpSpPr>
          <p:nvPr/>
        </p:nvGrpSpPr>
        <p:grpSpPr bwMode="auto">
          <a:xfrm>
            <a:off x="4134552" y="2846140"/>
            <a:ext cx="1798662" cy="955526"/>
            <a:chOff x="3049" y="2475"/>
            <a:chExt cx="1151" cy="637"/>
          </a:xfrm>
        </p:grpSpPr>
        <p:sp>
          <p:nvSpPr>
            <p:cNvPr id="62" name="Freeform 56"/>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63" name="Freeform 57"/>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3" name="Group 61"/>
          <p:cNvGrpSpPr>
            <a:grpSpLocks/>
          </p:cNvGrpSpPr>
          <p:nvPr/>
        </p:nvGrpSpPr>
        <p:grpSpPr bwMode="auto">
          <a:xfrm>
            <a:off x="4134552" y="2805640"/>
            <a:ext cx="1797100" cy="958526"/>
            <a:chOff x="3049" y="2448"/>
            <a:chExt cx="1150" cy="639"/>
          </a:xfrm>
        </p:grpSpPr>
        <p:sp>
          <p:nvSpPr>
            <p:cNvPr id="60" name="Freeform 59"/>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61" name="Freeform 60"/>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4" name="Group 64"/>
          <p:cNvGrpSpPr>
            <a:grpSpLocks/>
          </p:cNvGrpSpPr>
          <p:nvPr/>
        </p:nvGrpSpPr>
        <p:grpSpPr bwMode="auto">
          <a:xfrm>
            <a:off x="4134552" y="2760637"/>
            <a:ext cx="1797100" cy="960026"/>
            <a:chOff x="3049" y="2418"/>
            <a:chExt cx="1150" cy="640"/>
          </a:xfrm>
        </p:grpSpPr>
        <p:sp>
          <p:nvSpPr>
            <p:cNvPr id="58" name="Freeform 62"/>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59" name="Freeform 63"/>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35" name="Rectangle 65"/>
          <p:cNvSpPr>
            <a:spLocks noChangeArrowheads="1"/>
          </p:cNvSpPr>
          <p:nvPr/>
        </p:nvSpPr>
        <p:spPr bwMode="auto">
          <a:xfrm>
            <a:off x="5034665" y="2987144"/>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36" name="Group 68"/>
          <p:cNvGrpSpPr>
            <a:grpSpLocks/>
          </p:cNvGrpSpPr>
          <p:nvPr/>
        </p:nvGrpSpPr>
        <p:grpSpPr bwMode="auto">
          <a:xfrm>
            <a:off x="3959698" y="4941110"/>
            <a:ext cx="1798662" cy="960026"/>
            <a:chOff x="3049" y="2336"/>
            <a:chExt cx="1151" cy="640"/>
          </a:xfrm>
        </p:grpSpPr>
        <p:sp>
          <p:nvSpPr>
            <p:cNvPr id="56" name="Freeform 66"/>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57" name="Freeform 67"/>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37" name="Rectangle 69"/>
          <p:cNvSpPr>
            <a:spLocks noChangeArrowheads="1"/>
          </p:cNvSpPr>
          <p:nvPr/>
        </p:nvSpPr>
        <p:spPr bwMode="auto">
          <a:xfrm>
            <a:off x="5034665" y="2864141"/>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39" name="Group 92"/>
          <p:cNvGrpSpPr>
            <a:grpSpLocks/>
          </p:cNvGrpSpPr>
          <p:nvPr/>
        </p:nvGrpSpPr>
        <p:grpSpPr bwMode="auto">
          <a:xfrm>
            <a:off x="4451948" y="5001111"/>
            <a:ext cx="68759" cy="85503"/>
            <a:chOff x="3364" y="2376"/>
            <a:chExt cx="44" cy="57"/>
          </a:xfrm>
        </p:grpSpPr>
        <p:sp>
          <p:nvSpPr>
            <p:cNvPr id="52" name="Freeform 90"/>
            <p:cNvSpPr>
              <a:spLocks/>
            </p:cNvSpPr>
            <p:nvPr/>
          </p:nvSpPr>
          <p:spPr bwMode="auto">
            <a:xfrm>
              <a:off x="3364" y="2376"/>
              <a:ext cx="44" cy="57"/>
            </a:xfrm>
            <a:custGeom>
              <a:avLst/>
              <a:gdLst>
                <a:gd name="T0" fmla="*/ 204 w 283"/>
                <a:gd name="T1" fmla="*/ 27 h 324"/>
                <a:gd name="T2" fmla="*/ 34 w 283"/>
                <a:gd name="T3" fmla="*/ 112 h 324"/>
                <a:gd name="T4" fmla="*/ 79 w 283"/>
                <a:gd name="T5" fmla="*/ 296 h 324"/>
                <a:gd name="T6" fmla="*/ 249 w 283"/>
                <a:gd name="T7" fmla="*/ 211 h 324"/>
                <a:gd name="T8" fmla="*/ 204 w 283"/>
                <a:gd name="T9" fmla="*/ 27 h 324"/>
              </a:gdLst>
              <a:ahLst/>
              <a:cxnLst>
                <a:cxn ang="0">
                  <a:pos x="T0" y="T1"/>
                </a:cxn>
                <a:cxn ang="0">
                  <a:pos x="T2" y="T3"/>
                </a:cxn>
                <a:cxn ang="0">
                  <a:pos x="T4" y="T5"/>
                </a:cxn>
                <a:cxn ang="0">
                  <a:pos x="T6" y="T7"/>
                </a:cxn>
                <a:cxn ang="0">
                  <a:pos x="T8" y="T9"/>
                </a:cxn>
              </a:cxnLst>
              <a:rect l="0" t="0" r="r" b="b"/>
              <a:pathLst>
                <a:path w="283" h="324">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53" name="Freeform 91"/>
            <p:cNvSpPr>
              <a:spLocks/>
            </p:cNvSpPr>
            <p:nvPr/>
          </p:nvSpPr>
          <p:spPr bwMode="auto">
            <a:xfrm>
              <a:off x="3364" y="2376"/>
              <a:ext cx="44" cy="57"/>
            </a:xfrm>
            <a:custGeom>
              <a:avLst/>
              <a:gdLst>
                <a:gd name="T0" fmla="*/ 32 w 44"/>
                <a:gd name="T1" fmla="*/ 4 h 57"/>
                <a:gd name="T2" fmla="*/ 5 w 44"/>
                <a:gd name="T3" fmla="*/ 20 h 57"/>
                <a:gd name="T4" fmla="*/ 12 w 44"/>
                <a:gd name="T5" fmla="*/ 52 h 57"/>
                <a:gd name="T6" fmla="*/ 39 w 44"/>
                <a:gd name="T7" fmla="*/ 37 h 57"/>
                <a:gd name="T8" fmla="*/ 32 w 44"/>
                <a:gd name="T9" fmla="*/ 4 h 57"/>
              </a:gdLst>
              <a:ahLst/>
              <a:cxnLst>
                <a:cxn ang="0">
                  <a:pos x="T0" y="T1"/>
                </a:cxn>
                <a:cxn ang="0">
                  <a:pos x="T2" y="T3"/>
                </a:cxn>
                <a:cxn ang="0">
                  <a:pos x="T4" y="T5"/>
                </a:cxn>
                <a:cxn ang="0">
                  <a:pos x="T6" y="T7"/>
                </a:cxn>
                <a:cxn ang="0">
                  <a:pos x="T8" y="T9"/>
                </a:cxn>
              </a:cxnLst>
              <a:rect l="0" t="0" r="r" b="b"/>
              <a:pathLst>
                <a:path w="44" h="57">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0" name="Rectangle 97"/>
          <p:cNvSpPr>
            <a:spLocks noChangeArrowheads="1"/>
          </p:cNvSpPr>
          <p:nvPr/>
        </p:nvSpPr>
        <p:spPr bwMode="auto">
          <a:xfrm>
            <a:off x="4462502" y="5218383"/>
            <a:ext cx="809476" cy="5234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700" dirty="0">
                <a:solidFill>
                  <a:srgbClr val="0000FF"/>
                </a:solidFill>
                <a:latin typeface="ＭＳ ゴシック" pitchFamily="49" charset="-128"/>
                <a:ea typeface="ＭＳ ゴシック" pitchFamily="49" charset="-128"/>
              </a:rPr>
              <a:t>旧課程</a:t>
            </a:r>
            <a:endParaRPr lang="en-US" altLang="ja-JP" sz="1700" dirty="0">
              <a:solidFill>
                <a:srgbClr val="0000FF"/>
              </a:solidFill>
              <a:latin typeface="ＭＳ ゴシック" pitchFamily="49" charset="-128"/>
              <a:ea typeface="ＭＳ ゴシック" pitchFamily="49" charset="-128"/>
            </a:endParaRPr>
          </a:p>
          <a:p>
            <a:pPr algn="ctr" defTabSz="884506" fontAlgn="base"/>
            <a:r>
              <a:rPr lang="ja-JP" altLang="ja-JP" sz="1700" dirty="0">
                <a:solidFill>
                  <a:srgbClr val="0000FF"/>
                </a:solidFill>
                <a:latin typeface="ＭＳ ゴシック" pitchFamily="49" charset="-128"/>
                <a:ea typeface="ＭＳ ゴシック" pitchFamily="49" charset="-128"/>
              </a:rPr>
              <a:t>総括表</a:t>
            </a:r>
            <a:endParaRPr lang="ja-JP" altLang="ja-JP" sz="1700" dirty="0">
              <a:solidFill>
                <a:srgbClr val="0000FF"/>
              </a:solidFill>
            </a:endParaRPr>
          </a:p>
        </p:txBody>
      </p:sp>
      <p:sp>
        <p:nvSpPr>
          <p:cNvPr id="41" name="Rectangle 98"/>
          <p:cNvSpPr>
            <a:spLocks noChangeArrowheads="1"/>
          </p:cNvSpPr>
          <p:nvPr/>
        </p:nvSpPr>
        <p:spPr bwMode="auto">
          <a:xfrm>
            <a:off x="5101861" y="3147647"/>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2" name="Rectangle 101"/>
          <p:cNvSpPr>
            <a:spLocks noChangeArrowheads="1"/>
          </p:cNvSpPr>
          <p:nvPr/>
        </p:nvSpPr>
        <p:spPr bwMode="auto">
          <a:xfrm>
            <a:off x="3754473" y="5682861"/>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3" name="Rectangle 102"/>
          <p:cNvSpPr>
            <a:spLocks noChangeArrowheads="1"/>
          </p:cNvSpPr>
          <p:nvPr/>
        </p:nvSpPr>
        <p:spPr bwMode="auto">
          <a:xfrm>
            <a:off x="4620551" y="3745178"/>
            <a:ext cx="432866" cy="168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4" name="Rectangle 103"/>
          <p:cNvSpPr>
            <a:spLocks noChangeArrowheads="1"/>
          </p:cNvSpPr>
          <p:nvPr/>
        </p:nvSpPr>
        <p:spPr bwMode="auto">
          <a:xfrm>
            <a:off x="4622114" y="3741265"/>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dirty="0">
                <a:solidFill>
                  <a:srgbClr val="000000"/>
                </a:solidFill>
                <a:latin typeface="ＭＳ ゴシック" pitchFamily="49" charset="-128"/>
                <a:ea typeface="ＭＳ ゴシック" pitchFamily="49" charset="-128"/>
              </a:rPr>
              <a:t>志願票</a:t>
            </a:r>
            <a:endParaRPr lang="ja-JP" altLang="ja-JP" sz="1700" b="0" dirty="0">
              <a:solidFill>
                <a:srgbClr val="000000"/>
              </a:solidFill>
            </a:endParaRPr>
          </a:p>
        </p:txBody>
      </p:sp>
      <p:sp>
        <p:nvSpPr>
          <p:cNvPr id="45" name="Rectangle 104"/>
          <p:cNvSpPr>
            <a:spLocks noChangeArrowheads="1"/>
          </p:cNvSpPr>
          <p:nvPr/>
        </p:nvSpPr>
        <p:spPr bwMode="auto">
          <a:xfrm>
            <a:off x="4962780" y="3825666"/>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6" name="Rectangle 107"/>
          <p:cNvSpPr>
            <a:spLocks noChangeArrowheads="1"/>
          </p:cNvSpPr>
          <p:nvPr/>
        </p:nvSpPr>
        <p:spPr bwMode="auto">
          <a:xfrm>
            <a:off x="3317263" y="4228492"/>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grpSp>
        <p:nvGrpSpPr>
          <p:cNvPr id="81" name="Group 34"/>
          <p:cNvGrpSpPr>
            <a:grpSpLocks/>
          </p:cNvGrpSpPr>
          <p:nvPr/>
        </p:nvGrpSpPr>
        <p:grpSpPr bwMode="auto">
          <a:xfrm>
            <a:off x="1556572" y="2987191"/>
            <a:ext cx="1797100" cy="960026"/>
            <a:chOff x="3049" y="2703"/>
            <a:chExt cx="1150" cy="640"/>
          </a:xfrm>
        </p:grpSpPr>
        <p:sp>
          <p:nvSpPr>
            <p:cNvPr id="82" name="Freeform 32"/>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83" name="Freeform 33"/>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84" name="Group 37"/>
          <p:cNvGrpSpPr>
            <a:grpSpLocks/>
          </p:cNvGrpSpPr>
          <p:nvPr/>
        </p:nvGrpSpPr>
        <p:grpSpPr bwMode="auto">
          <a:xfrm>
            <a:off x="1556572" y="2942189"/>
            <a:ext cx="1797100" cy="960026"/>
            <a:chOff x="3049" y="2673"/>
            <a:chExt cx="1150" cy="640"/>
          </a:xfrm>
        </p:grpSpPr>
        <p:sp>
          <p:nvSpPr>
            <p:cNvPr id="85" name="Freeform 35"/>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86" name="Freeform 36"/>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87" name="Group 40"/>
          <p:cNvGrpSpPr>
            <a:grpSpLocks/>
          </p:cNvGrpSpPr>
          <p:nvPr/>
        </p:nvGrpSpPr>
        <p:grpSpPr bwMode="auto">
          <a:xfrm>
            <a:off x="1556572" y="2898688"/>
            <a:ext cx="1797100" cy="958526"/>
            <a:chOff x="3049" y="2644"/>
            <a:chExt cx="1150" cy="639"/>
          </a:xfrm>
        </p:grpSpPr>
        <p:sp>
          <p:nvSpPr>
            <p:cNvPr id="88" name="Freeform 38"/>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89" name="Freeform 39"/>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90" name="Group 43"/>
          <p:cNvGrpSpPr>
            <a:grpSpLocks/>
          </p:cNvGrpSpPr>
          <p:nvPr/>
        </p:nvGrpSpPr>
        <p:grpSpPr bwMode="auto">
          <a:xfrm>
            <a:off x="1556572" y="2853686"/>
            <a:ext cx="1797100" cy="960026"/>
            <a:chOff x="3049" y="2614"/>
            <a:chExt cx="1150" cy="640"/>
          </a:xfrm>
        </p:grpSpPr>
        <p:sp>
          <p:nvSpPr>
            <p:cNvPr id="91" name="Freeform 41"/>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92" name="Freeform 42"/>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93" name="Group 46"/>
          <p:cNvGrpSpPr>
            <a:grpSpLocks/>
          </p:cNvGrpSpPr>
          <p:nvPr/>
        </p:nvGrpSpPr>
        <p:grpSpPr bwMode="auto">
          <a:xfrm>
            <a:off x="1556572" y="2813187"/>
            <a:ext cx="1797100" cy="958526"/>
            <a:chOff x="3049" y="2587"/>
            <a:chExt cx="1150" cy="639"/>
          </a:xfrm>
        </p:grpSpPr>
        <p:sp>
          <p:nvSpPr>
            <p:cNvPr id="94" name="Freeform 44"/>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95" name="Freeform 45"/>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96" name="Group 49"/>
          <p:cNvGrpSpPr>
            <a:grpSpLocks/>
          </p:cNvGrpSpPr>
          <p:nvPr/>
        </p:nvGrpSpPr>
        <p:grpSpPr bwMode="auto">
          <a:xfrm>
            <a:off x="1556572" y="2769684"/>
            <a:ext cx="1797100" cy="960026"/>
            <a:chOff x="3049" y="2558"/>
            <a:chExt cx="1150" cy="640"/>
          </a:xfrm>
        </p:grpSpPr>
        <p:sp>
          <p:nvSpPr>
            <p:cNvPr id="97" name="Freeform 47"/>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98" name="Freeform 48"/>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99" name="Group 52"/>
          <p:cNvGrpSpPr>
            <a:grpSpLocks/>
          </p:cNvGrpSpPr>
          <p:nvPr/>
        </p:nvGrpSpPr>
        <p:grpSpPr bwMode="auto">
          <a:xfrm>
            <a:off x="1556572" y="2724683"/>
            <a:ext cx="1797100" cy="960026"/>
            <a:chOff x="3049" y="2528"/>
            <a:chExt cx="1150" cy="640"/>
          </a:xfrm>
        </p:grpSpPr>
        <p:sp>
          <p:nvSpPr>
            <p:cNvPr id="100" name="Freeform 50"/>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01" name="Freeform 51"/>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02" name="Group 55"/>
          <p:cNvGrpSpPr>
            <a:grpSpLocks/>
          </p:cNvGrpSpPr>
          <p:nvPr/>
        </p:nvGrpSpPr>
        <p:grpSpPr bwMode="auto">
          <a:xfrm>
            <a:off x="1556572" y="2687183"/>
            <a:ext cx="1797100" cy="955526"/>
            <a:chOff x="3049" y="2503"/>
            <a:chExt cx="1150" cy="637"/>
          </a:xfrm>
        </p:grpSpPr>
        <p:sp>
          <p:nvSpPr>
            <p:cNvPr id="103" name="Freeform 53"/>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04" name="Freeform 54"/>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05" name="Group 58"/>
          <p:cNvGrpSpPr>
            <a:grpSpLocks/>
          </p:cNvGrpSpPr>
          <p:nvPr/>
        </p:nvGrpSpPr>
        <p:grpSpPr bwMode="auto">
          <a:xfrm>
            <a:off x="1556570" y="2645181"/>
            <a:ext cx="1798662" cy="955526"/>
            <a:chOff x="3049" y="2475"/>
            <a:chExt cx="1151" cy="637"/>
          </a:xfrm>
        </p:grpSpPr>
        <p:sp>
          <p:nvSpPr>
            <p:cNvPr id="106" name="Freeform 56"/>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07" name="Freeform 57"/>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08" name="Group 61"/>
          <p:cNvGrpSpPr>
            <a:grpSpLocks/>
          </p:cNvGrpSpPr>
          <p:nvPr/>
        </p:nvGrpSpPr>
        <p:grpSpPr bwMode="auto">
          <a:xfrm>
            <a:off x="1556572" y="2604680"/>
            <a:ext cx="1797100" cy="958526"/>
            <a:chOff x="3049" y="2448"/>
            <a:chExt cx="1150" cy="639"/>
          </a:xfrm>
        </p:grpSpPr>
        <p:sp>
          <p:nvSpPr>
            <p:cNvPr id="109" name="Freeform 59"/>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10" name="Freeform 60"/>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11" name="Group 64"/>
          <p:cNvGrpSpPr>
            <a:grpSpLocks/>
          </p:cNvGrpSpPr>
          <p:nvPr/>
        </p:nvGrpSpPr>
        <p:grpSpPr bwMode="auto">
          <a:xfrm>
            <a:off x="1556572" y="2559679"/>
            <a:ext cx="1797100" cy="960026"/>
            <a:chOff x="3049" y="2418"/>
            <a:chExt cx="1150" cy="640"/>
          </a:xfrm>
        </p:grpSpPr>
        <p:sp>
          <p:nvSpPr>
            <p:cNvPr id="112" name="Freeform 62"/>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13" name="Freeform 63"/>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14" name="Rectangle 65"/>
          <p:cNvSpPr>
            <a:spLocks noChangeArrowheads="1"/>
          </p:cNvSpPr>
          <p:nvPr/>
        </p:nvSpPr>
        <p:spPr bwMode="auto">
          <a:xfrm>
            <a:off x="2456683" y="2786187"/>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115" name="Group 68"/>
          <p:cNvGrpSpPr>
            <a:grpSpLocks/>
          </p:cNvGrpSpPr>
          <p:nvPr/>
        </p:nvGrpSpPr>
        <p:grpSpPr bwMode="auto">
          <a:xfrm>
            <a:off x="1381716" y="4956652"/>
            <a:ext cx="1798662" cy="960026"/>
            <a:chOff x="3049" y="2336"/>
            <a:chExt cx="1151" cy="640"/>
          </a:xfrm>
        </p:grpSpPr>
        <p:sp>
          <p:nvSpPr>
            <p:cNvPr id="116" name="Freeform 66"/>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17" name="Freeform 67"/>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18" name="Rectangle 69"/>
          <p:cNvSpPr>
            <a:spLocks noChangeArrowheads="1"/>
          </p:cNvSpPr>
          <p:nvPr/>
        </p:nvSpPr>
        <p:spPr bwMode="auto">
          <a:xfrm>
            <a:off x="2456683" y="2663183"/>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119" name="Group 92"/>
          <p:cNvGrpSpPr>
            <a:grpSpLocks/>
          </p:cNvGrpSpPr>
          <p:nvPr/>
        </p:nvGrpSpPr>
        <p:grpSpPr bwMode="auto">
          <a:xfrm>
            <a:off x="1873965" y="5016653"/>
            <a:ext cx="68759" cy="85503"/>
            <a:chOff x="3364" y="2376"/>
            <a:chExt cx="44" cy="57"/>
          </a:xfrm>
        </p:grpSpPr>
        <p:sp>
          <p:nvSpPr>
            <p:cNvPr id="120" name="Freeform 90"/>
            <p:cNvSpPr>
              <a:spLocks/>
            </p:cNvSpPr>
            <p:nvPr/>
          </p:nvSpPr>
          <p:spPr bwMode="auto">
            <a:xfrm>
              <a:off x="3364" y="2376"/>
              <a:ext cx="44" cy="57"/>
            </a:xfrm>
            <a:custGeom>
              <a:avLst/>
              <a:gdLst>
                <a:gd name="T0" fmla="*/ 204 w 283"/>
                <a:gd name="T1" fmla="*/ 27 h 324"/>
                <a:gd name="T2" fmla="*/ 34 w 283"/>
                <a:gd name="T3" fmla="*/ 112 h 324"/>
                <a:gd name="T4" fmla="*/ 79 w 283"/>
                <a:gd name="T5" fmla="*/ 296 h 324"/>
                <a:gd name="T6" fmla="*/ 249 w 283"/>
                <a:gd name="T7" fmla="*/ 211 h 324"/>
                <a:gd name="T8" fmla="*/ 204 w 283"/>
                <a:gd name="T9" fmla="*/ 27 h 324"/>
              </a:gdLst>
              <a:ahLst/>
              <a:cxnLst>
                <a:cxn ang="0">
                  <a:pos x="T0" y="T1"/>
                </a:cxn>
                <a:cxn ang="0">
                  <a:pos x="T2" y="T3"/>
                </a:cxn>
                <a:cxn ang="0">
                  <a:pos x="T4" y="T5"/>
                </a:cxn>
                <a:cxn ang="0">
                  <a:pos x="T6" y="T7"/>
                </a:cxn>
                <a:cxn ang="0">
                  <a:pos x="T8" y="T9"/>
                </a:cxn>
              </a:cxnLst>
              <a:rect l="0" t="0" r="r" b="b"/>
              <a:pathLst>
                <a:path w="283" h="324">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21" name="Freeform 91"/>
            <p:cNvSpPr>
              <a:spLocks/>
            </p:cNvSpPr>
            <p:nvPr/>
          </p:nvSpPr>
          <p:spPr bwMode="auto">
            <a:xfrm>
              <a:off x="3364" y="2376"/>
              <a:ext cx="44" cy="57"/>
            </a:xfrm>
            <a:custGeom>
              <a:avLst/>
              <a:gdLst>
                <a:gd name="T0" fmla="*/ 32 w 44"/>
                <a:gd name="T1" fmla="*/ 4 h 57"/>
                <a:gd name="T2" fmla="*/ 5 w 44"/>
                <a:gd name="T3" fmla="*/ 20 h 57"/>
                <a:gd name="T4" fmla="*/ 12 w 44"/>
                <a:gd name="T5" fmla="*/ 52 h 57"/>
                <a:gd name="T6" fmla="*/ 39 w 44"/>
                <a:gd name="T7" fmla="*/ 37 h 57"/>
                <a:gd name="T8" fmla="*/ 32 w 44"/>
                <a:gd name="T9" fmla="*/ 4 h 57"/>
              </a:gdLst>
              <a:ahLst/>
              <a:cxnLst>
                <a:cxn ang="0">
                  <a:pos x="T0" y="T1"/>
                </a:cxn>
                <a:cxn ang="0">
                  <a:pos x="T2" y="T3"/>
                </a:cxn>
                <a:cxn ang="0">
                  <a:pos x="T4" y="T5"/>
                </a:cxn>
                <a:cxn ang="0">
                  <a:pos x="T6" y="T7"/>
                </a:cxn>
                <a:cxn ang="0">
                  <a:pos x="T8" y="T9"/>
                </a:cxn>
              </a:cxnLst>
              <a:rect l="0" t="0" r="r" b="b"/>
              <a:pathLst>
                <a:path w="44" h="57">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22" name="Rectangle 97"/>
          <p:cNvSpPr>
            <a:spLocks noChangeArrowheads="1"/>
          </p:cNvSpPr>
          <p:nvPr/>
        </p:nvSpPr>
        <p:spPr bwMode="auto">
          <a:xfrm>
            <a:off x="1884522" y="5233925"/>
            <a:ext cx="809476" cy="5235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700" dirty="0">
                <a:solidFill>
                  <a:srgbClr val="0000FF"/>
                </a:solidFill>
                <a:latin typeface="ＭＳ ゴシック" pitchFamily="49" charset="-128"/>
                <a:ea typeface="ＭＳ ゴシック" pitchFamily="49" charset="-128"/>
              </a:rPr>
              <a:t>新課程</a:t>
            </a:r>
            <a:endParaRPr lang="en-US" altLang="ja-JP" sz="1700" dirty="0">
              <a:solidFill>
                <a:srgbClr val="0000FF"/>
              </a:solidFill>
              <a:latin typeface="ＭＳ ゴシック" pitchFamily="49" charset="-128"/>
              <a:ea typeface="ＭＳ ゴシック" pitchFamily="49" charset="-128"/>
            </a:endParaRPr>
          </a:p>
          <a:p>
            <a:pPr algn="ctr" defTabSz="884506" fontAlgn="base"/>
            <a:r>
              <a:rPr lang="ja-JP" altLang="ja-JP" sz="1700" dirty="0">
                <a:solidFill>
                  <a:srgbClr val="0000FF"/>
                </a:solidFill>
                <a:latin typeface="ＭＳ ゴシック" pitchFamily="49" charset="-128"/>
                <a:ea typeface="ＭＳ ゴシック" pitchFamily="49" charset="-128"/>
              </a:rPr>
              <a:t>総括表</a:t>
            </a:r>
            <a:endParaRPr lang="ja-JP" altLang="ja-JP" sz="1700" dirty="0">
              <a:solidFill>
                <a:srgbClr val="0000FF"/>
              </a:solidFill>
            </a:endParaRPr>
          </a:p>
        </p:txBody>
      </p:sp>
      <p:sp>
        <p:nvSpPr>
          <p:cNvPr id="123" name="Rectangle 98"/>
          <p:cNvSpPr>
            <a:spLocks noChangeArrowheads="1"/>
          </p:cNvSpPr>
          <p:nvPr/>
        </p:nvSpPr>
        <p:spPr bwMode="auto">
          <a:xfrm>
            <a:off x="2523878" y="2946689"/>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124" name="Rectangle 102"/>
          <p:cNvSpPr>
            <a:spLocks noChangeArrowheads="1"/>
          </p:cNvSpPr>
          <p:nvPr/>
        </p:nvSpPr>
        <p:spPr bwMode="auto">
          <a:xfrm>
            <a:off x="2042571" y="3618708"/>
            <a:ext cx="432866" cy="168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125" name="Rectangle 103"/>
          <p:cNvSpPr>
            <a:spLocks noChangeArrowheads="1"/>
          </p:cNvSpPr>
          <p:nvPr/>
        </p:nvSpPr>
        <p:spPr bwMode="auto">
          <a:xfrm>
            <a:off x="2044133" y="3639708"/>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dirty="0">
                <a:solidFill>
                  <a:srgbClr val="000000"/>
                </a:solidFill>
                <a:latin typeface="ＭＳ ゴシック" pitchFamily="49" charset="-128"/>
                <a:ea typeface="ＭＳ ゴシック" pitchFamily="49" charset="-128"/>
              </a:rPr>
              <a:t>志願票</a:t>
            </a:r>
            <a:endParaRPr lang="ja-JP" altLang="ja-JP" sz="1700" b="0" dirty="0">
              <a:solidFill>
                <a:srgbClr val="000000"/>
              </a:solidFill>
            </a:endParaRPr>
          </a:p>
        </p:txBody>
      </p:sp>
      <p:sp>
        <p:nvSpPr>
          <p:cNvPr id="126" name="Rectangle 104"/>
          <p:cNvSpPr>
            <a:spLocks noChangeArrowheads="1"/>
          </p:cNvSpPr>
          <p:nvPr/>
        </p:nvSpPr>
        <p:spPr bwMode="auto">
          <a:xfrm>
            <a:off x="2384799" y="3624707"/>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127" name="Rectangle 107"/>
          <p:cNvSpPr>
            <a:spLocks noChangeArrowheads="1"/>
          </p:cNvSpPr>
          <p:nvPr/>
        </p:nvSpPr>
        <p:spPr bwMode="auto">
          <a:xfrm>
            <a:off x="739281" y="4229919"/>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130" name="Rectangle 97"/>
          <p:cNvSpPr>
            <a:spLocks noChangeArrowheads="1"/>
          </p:cNvSpPr>
          <p:nvPr/>
        </p:nvSpPr>
        <p:spPr bwMode="auto">
          <a:xfrm>
            <a:off x="1711839" y="2827647"/>
            <a:ext cx="1458972" cy="430887"/>
          </a:xfrm>
          <a:prstGeom prst="rect">
            <a:avLst/>
          </a:prstGeom>
          <a:noFill/>
          <a:ln>
            <a:noFill/>
          </a:ln>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400" dirty="0">
                <a:solidFill>
                  <a:srgbClr val="0000FF"/>
                </a:solidFill>
              </a:rPr>
              <a:t>新教育課程</a:t>
            </a:r>
            <a:endParaRPr lang="en-US" altLang="ja-JP" sz="1400" dirty="0">
              <a:solidFill>
                <a:srgbClr val="0000FF"/>
              </a:solidFill>
            </a:endParaRPr>
          </a:p>
          <a:p>
            <a:pPr algn="ctr" defTabSz="884506" fontAlgn="base"/>
            <a:r>
              <a:rPr lang="ja-JP" altLang="en-US" sz="1400" dirty="0">
                <a:solidFill>
                  <a:srgbClr val="0000FF"/>
                </a:solidFill>
              </a:rPr>
              <a:t>履修者志願票</a:t>
            </a:r>
            <a:endParaRPr lang="ja-JP" altLang="ja-JP" sz="1400" dirty="0">
              <a:solidFill>
                <a:srgbClr val="0000FF"/>
              </a:solidFill>
            </a:endParaRPr>
          </a:p>
        </p:txBody>
      </p:sp>
      <p:sp>
        <p:nvSpPr>
          <p:cNvPr id="131" name="Rectangle 97"/>
          <p:cNvSpPr>
            <a:spLocks noChangeArrowheads="1"/>
          </p:cNvSpPr>
          <p:nvPr/>
        </p:nvSpPr>
        <p:spPr bwMode="auto">
          <a:xfrm>
            <a:off x="4270174" y="3016166"/>
            <a:ext cx="1458972" cy="430887"/>
          </a:xfrm>
          <a:prstGeom prst="rect">
            <a:avLst/>
          </a:prstGeom>
          <a:noFill/>
          <a:ln>
            <a:noFill/>
          </a:ln>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400" dirty="0">
                <a:solidFill>
                  <a:srgbClr val="0000FF"/>
                </a:solidFill>
              </a:rPr>
              <a:t>旧教育課程</a:t>
            </a:r>
            <a:endParaRPr lang="en-US" altLang="ja-JP" sz="1400" dirty="0">
              <a:solidFill>
                <a:srgbClr val="0000FF"/>
              </a:solidFill>
            </a:endParaRPr>
          </a:p>
          <a:p>
            <a:pPr algn="ctr" defTabSz="884506" fontAlgn="base"/>
            <a:r>
              <a:rPr lang="ja-JP" altLang="en-US" sz="1400" dirty="0">
                <a:solidFill>
                  <a:srgbClr val="0000FF"/>
                </a:solidFill>
              </a:rPr>
              <a:t>履修者志願票</a:t>
            </a:r>
            <a:endParaRPr lang="ja-JP" altLang="ja-JP" sz="1400" dirty="0">
              <a:solidFill>
                <a:srgbClr val="0000FF"/>
              </a:solidFill>
            </a:endParaRPr>
          </a:p>
        </p:txBody>
      </p:sp>
      <p:sp>
        <p:nvSpPr>
          <p:cNvPr id="128" name="Rectangle 3"/>
          <p:cNvSpPr txBox="1">
            <a:spLocks noChangeArrowheads="1"/>
          </p:cNvSpPr>
          <p:nvPr/>
        </p:nvSpPr>
        <p:spPr bwMode="auto">
          <a:xfrm>
            <a:off x="460996" y="858658"/>
            <a:ext cx="7875984" cy="71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lnSpc>
                <a:spcPct val="90000"/>
              </a:lnSpc>
              <a:buFontTx/>
              <a:buNone/>
            </a:pPr>
            <a:r>
              <a:rPr lang="ja-JP" altLang="en-US" sz="3500" u="sng" kern="0" dirty="0">
                <a:solidFill>
                  <a:srgbClr val="000000"/>
                </a:solidFill>
                <a:latin typeface="ＭＳ Ｐゴシック"/>
              </a:rPr>
              <a:t>１　今年度の変更点</a:t>
            </a:r>
            <a:endParaRPr lang="ja-JP" altLang="en-US" sz="2700" b="0" kern="0" dirty="0">
              <a:solidFill>
                <a:srgbClr val="000000"/>
              </a:solidFill>
              <a:latin typeface="ＭＳ Ｐゴシック"/>
            </a:endParaRPr>
          </a:p>
        </p:txBody>
      </p:sp>
      <p:sp>
        <p:nvSpPr>
          <p:cNvPr id="129" name="テキスト ボックス 128"/>
          <p:cNvSpPr txBox="1"/>
          <p:nvPr/>
        </p:nvSpPr>
        <p:spPr>
          <a:xfrm>
            <a:off x="798737" y="4300758"/>
            <a:ext cx="7954799" cy="443267"/>
          </a:xfrm>
          <a:prstGeom prst="rect">
            <a:avLst/>
          </a:prstGeom>
          <a:noFill/>
        </p:spPr>
        <p:txBody>
          <a:bodyPr wrap="square" lIns="88450" tIns="44226" rIns="88450" bIns="44226" rtlCol="0">
            <a:spAutoFit/>
          </a:bodyPr>
          <a:lstStyle/>
          <a:p>
            <a:pPr fontAlgn="base"/>
            <a:r>
              <a:rPr lang="ja-JP" altLang="en-US" sz="2300" b="0" dirty="0">
                <a:solidFill>
                  <a:srgbClr val="000000"/>
                </a:solidFill>
              </a:rPr>
              <a:t>② ①の</a:t>
            </a:r>
            <a:r>
              <a:rPr lang="ja-JP" altLang="en-US" sz="2300" b="0" kern="0" dirty="0">
                <a:solidFill>
                  <a:srgbClr val="000000"/>
                </a:solidFill>
                <a:latin typeface="ＭＳ Ｐゴシック"/>
              </a:rPr>
              <a:t>それぞれに総括表を作成する。</a:t>
            </a:r>
            <a:endParaRPr lang="en-US" altLang="ja-JP" sz="2300" b="0" kern="0" dirty="0">
              <a:solidFill>
                <a:srgbClr val="000000"/>
              </a:solidFill>
              <a:latin typeface="ＭＳ Ｐゴシック"/>
            </a:endParaRPr>
          </a:p>
        </p:txBody>
      </p:sp>
    </p:spTree>
    <p:extLst>
      <p:ext uri="{BB962C8B-B14F-4D97-AF65-F5344CB8AC3E}">
        <p14:creationId xmlns:p14="http://schemas.microsoft.com/office/powerpoint/2010/main" val="28198891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60996" y="42167"/>
            <a:ext cx="7875984" cy="2584569"/>
          </a:xfrm>
        </p:spPr>
        <p:txBody>
          <a:bodyPr/>
          <a:lstStyle/>
          <a:p>
            <a:pPr eaLnBrk="1" hangingPunct="1">
              <a:lnSpc>
                <a:spcPct val="90000"/>
              </a:lnSpc>
              <a:buFontTx/>
              <a:buNone/>
            </a:pPr>
            <a:endParaRPr lang="en-US" altLang="ja-JP" sz="3500" dirty="0">
              <a:ea typeface="ＤＦ太丸ゴシック体" pitchFamily="1" charset="-128"/>
            </a:endParaRPr>
          </a:p>
          <a:p>
            <a:pPr algn="ctr" eaLnBrk="1" hangingPunct="1">
              <a:lnSpc>
                <a:spcPct val="90000"/>
              </a:lnSpc>
              <a:buFontTx/>
              <a:buNone/>
            </a:pPr>
            <a:r>
              <a:rPr lang="ja-JP" altLang="en-US" sz="3500" b="1" u="sng" dirty="0">
                <a:latin typeface="+mn-ea"/>
              </a:rPr>
              <a:t>２　志願票の取りまとめ</a:t>
            </a:r>
            <a:endParaRPr lang="en-US" altLang="ja-JP" sz="3500" b="1" u="sng" dirty="0">
              <a:latin typeface="+mn-ea"/>
            </a:endParaRPr>
          </a:p>
          <a:p>
            <a:pPr algn="ctr" eaLnBrk="1" hangingPunct="1">
              <a:lnSpc>
                <a:spcPct val="90000"/>
              </a:lnSpc>
              <a:buFontTx/>
              <a:buNone/>
            </a:pPr>
            <a:endParaRPr lang="ja-JP" altLang="en-US" sz="3500" b="1" u="sng" dirty="0">
              <a:latin typeface="+mn-ea"/>
            </a:endParaRPr>
          </a:p>
          <a:p>
            <a:pPr eaLnBrk="1" hangingPunct="1">
              <a:lnSpc>
                <a:spcPct val="90000"/>
              </a:lnSpc>
              <a:buFontTx/>
              <a:buNone/>
            </a:pPr>
            <a:r>
              <a:rPr lang="ja-JP" altLang="en-US" sz="3500" dirty="0">
                <a:ea typeface="ＤＦ太丸ゴシック体" pitchFamily="1" charset="-128"/>
              </a:rPr>
              <a:t>　</a:t>
            </a:r>
            <a:r>
              <a:rPr lang="ja-JP" altLang="en-US" sz="2700" dirty="0">
                <a:latin typeface="+mn-ea"/>
              </a:rPr>
              <a:t>高等学校等を平成２７年３月卒業見込みの者でセンター試験に出願する者の志願票は，高等学校等で取りまとめて提出してください。</a:t>
            </a:r>
          </a:p>
        </p:txBody>
      </p:sp>
      <p:sp>
        <p:nvSpPr>
          <p:cNvPr id="3076" name="Rectangle 5"/>
          <p:cNvSpPr>
            <a:spLocks noChangeArrowheads="1"/>
          </p:cNvSpPr>
          <p:nvPr/>
        </p:nvSpPr>
        <p:spPr bwMode="auto">
          <a:xfrm>
            <a:off x="673524" y="1782644"/>
            <a:ext cx="7796286" cy="129303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3078" name="Rectangle 7"/>
          <p:cNvSpPr>
            <a:spLocks noChangeArrowheads="1"/>
          </p:cNvSpPr>
          <p:nvPr/>
        </p:nvSpPr>
        <p:spPr bwMode="auto">
          <a:xfrm>
            <a:off x="2303414" y="2967878"/>
            <a:ext cx="4394299" cy="543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2300" dirty="0">
                <a:solidFill>
                  <a:srgbClr val="FF0000"/>
                </a:solidFill>
                <a:latin typeface="ＭＳ Ｐゴシック"/>
                <a:ea typeface="ＭＳ Ｐゴシック"/>
              </a:rPr>
              <a:t>卒業見込みの者</a:t>
            </a:r>
          </a:p>
        </p:txBody>
      </p:sp>
      <p:sp>
        <p:nvSpPr>
          <p:cNvPr id="3079" name="AutoShape 8"/>
          <p:cNvSpPr>
            <a:spLocks noChangeArrowheads="1"/>
          </p:cNvSpPr>
          <p:nvPr/>
        </p:nvSpPr>
        <p:spPr bwMode="auto">
          <a:xfrm>
            <a:off x="318792" y="5892957"/>
            <a:ext cx="8151019" cy="477013"/>
          </a:xfrm>
          <a:prstGeom prst="flowChartAlternateProcess">
            <a:avLst/>
          </a:prstGeom>
          <a:solidFill>
            <a:srgbClr val="FFFF00">
              <a:alpha val="54117"/>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2300" dirty="0">
                <a:solidFill>
                  <a:srgbClr val="000000"/>
                </a:solidFill>
                <a:latin typeface="ＭＳ Ｐゴシック"/>
                <a:ea typeface="ＭＳ Ｐゴシック"/>
              </a:rPr>
              <a:t>大学入試センター</a:t>
            </a:r>
          </a:p>
        </p:txBody>
      </p:sp>
      <p:sp>
        <p:nvSpPr>
          <p:cNvPr id="3080" name="Oval 26"/>
          <p:cNvSpPr>
            <a:spLocks noChangeArrowheads="1"/>
          </p:cNvSpPr>
          <p:nvPr/>
        </p:nvSpPr>
        <p:spPr bwMode="auto">
          <a:xfrm>
            <a:off x="2515941" y="3784414"/>
            <a:ext cx="1489249" cy="61150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2300" b="0" dirty="0">
                <a:solidFill>
                  <a:srgbClr val="000000"/>
                </a:solidFill>
              </a:rPr>
              <a:t>志願者</a:t>
            </a:r>
          </a:p>
        </p:txBody>
      </p:sp>
      <p:sp>
        <p:nvSpPr>
          <p:cNvPr id="3081" name="Oval 27"/>
          <p:cNvSpPr>
            <a:spLocks noChangeArrowheads="1"/>
          </p:cNvSpPr>
          <p:nvPr/>
        </p:nvSpPr>
        <p:spPr bwMode="auto">
          <a:xfrm>
            <a:off x="4925617" y="3784414"/>
            <a:ext cx="1489249" cy="61150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2300" b="0" dirty="0">
                <a:solidFill>
                  <a:srgbClr val="000000"/>
                </a:solidFill>
              </a:rPr>
              <a:t>志願者</a:t>
            </a:r>
          </a:p>
        </p:txBody>
      </p:sp>
      <p:sp>
        <p:nvSpPr>
          <p:cNvPr id="3082" name="Line 31"/>
          <p:cNvSpPr>
            <a:spLocks noChangeShapeType="1"/>
          </p:cNvSpPr>
          <p:nvPr/>
        </p:nvSpPr>
        <p:spPr bwMode="auto">
          <a:xfrm>
            <a:off x="3974150" y="4366122"/>
            <a:ext cx="495374" cy="27300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3083" name="Line 32"/>
          <p:cNvSpPr>
            <a:spLocks noChangeShapeType="1"/>
          </p:cNvSpPr>
          <p:nvPr/>
        </p:nvSpPr>
        <p:spPr bwMode="auto">
          <a:xfrm flipH="1">
            <a:off x="4642768" y="4358537"/>
            <a:ext cx="425053" cy="27150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3085" name="AutoShape 34"/>
          <p:cNvSpPr>
            <a:spLocks noChangeArrowheads="1"/>
          </p:cNvSpPr>
          <p:nvPr/>
        </p:nvSpPr>
        <p:spPr bwMode="auto">
          <a:xfrm>
            <a:off x="4217715" y="5280939"/>
            <a:ext cx="637580" cy="680456"/>
          </a:xfrm>
          <a:prstGeom prst="downArrow">
            <a:avLst>
              <a:gd name="adj1" fmla="val 50000"/>
              <a:gd name="adj2" fmla="val 30576"/>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2" name="スライド番号プレースホルダー 1"/>
          <p:cNvSpPr>
            <a:spLocks noGrp="1"/>
          </p:cNvSpPr>
          <p:nvPr>
            <p:ph type="sldNum" sz="quarter" idx="12"/>
          </p:nvPr>
        </p:nvSpPr>
        <p:spPr>
          <a:xfrm>
            <a:off x="7015940" y="6030163"/>
            <a:ext cx="1950244" cy="450012"/>
          </a:xfrm>
        </p:spPr>
        <p:txBody>
          <a:bodyPr/>
          <a:lstStyle/>
          <a:p>
            <a:pPr>
              <a:defRPr/>
            </a:pPr>
            <a:fld id="{BFA692F7-1A24-445D-ABD3-91CD6FF3B9FE}" type="slidenum">
              <a:rPr lang="en-US" altLang="ja-JP" smtClean="0">
                <a:solidFill>
                  <a:srgbClr val="000000"/>
                </a:solidFill>
              </a:rPr>
              <a:pPr>
                <a:defRPr/>
              </a:pPr>
              <a:t>84</a:t>
            </a:fld>
            <a:endParaRPr lang="en-US" altLang="ja-JP" dirty="0">
              <a:solidFill>
                <a:srgbClr val="000000"/>
              </a:solidFill>
            </a:endParaRPr>
          </a:p>
        </p:txBody>
      </p:sp>
      <p:sp>
        <p:nvSpPr>
          <p:cNvPr id="3084" name="Rectangle 33"/>
          <p:cNvSpPr>
            <a:spLocks noChangeArrowheads="1"/>
          </p:cNvSpPr>
          <p:nvPr/>
        </p:nvSpPr>
        <p:spPr bwMode="auto">
          <a:xfrm>
            <a:off x="2658145" y="4668922"/>
            <a:ext cx="3969246" cy="612017"/>
          </a:xfrm>
          <a:prstGeom prst="rect">
            <a:avLst/>
          </a:prstGeom>
          <a:solidFill>
            <a:srgbClr val="00FF00">
              <a:alpha val="50195"/>
            </a:srgb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2300" dirty="0">
                <a:solidFill>
                  <a:srgbClr val="000000"/>
                </a:solidFill>
              </a:rPr>
              <a:t>高等学校等を経由して出願</a:t>
            </a:r>
          </a:p>
        </p:txBody>
      </p:sp>
      <p:sp>
        <p:nvSpPr>
          <p:cNvPr id="13" name="Rectangle 7"/>
          <p:cNvSpPr>
            <a:spLocks noChangeArrowheads="1"/>
          </p:cNvSpPr>
          <p:nvPr/>
        </p:nvSpPr>
        <p:spPr bwMode="auto">
          <a:xfrm>
            <a:off x="673522" y="1239629"/>
            <a:ext cx="4394299" cy="543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fontAlgn="base"/>
            <a:r>
              <a:rPr lang="ja-JP" altLang="en-US" sz="2700" dirty="0">
                <a:solidFill>
                  <a:srgbClr val="000000"/>
                </a:solidFill>
                <a:latin typeface="ＭＳ Ｐゴシック"/>
                <a:ea typeface="ＭＳ Ｐゴシック"/>
              </a:rPr>
              <a:t>概要</a:t>
            </a:r>
          </a:p>
        </p:txBody>
      </p:sp>
      <p:sp>
        <p:nvSpPr>
          <p:cNvPr id="14" name="テキスト ボックス 13"/>
          <p:cNvSpPr txBox="1"/>
          <p:nvPr/>
        </p:nvSpPr>
        <p:spPr>
          <a:xfrm>
            <a:off x="2232311" y="3435431"/>
            <a:ext cx="2129628" cy="348985"/>
          </a:xfrm>
          <a:prstGeom prst="rect">
            <a:avLst/>
          </a:prstGeom>
          <a:noFill/>
        </p:spPr>
        <p:txBody>
          <a:bodyPr wrap="square" lIns="88450" tIns="44226" rIns="88450" bIns="44226" rtlCol="0">
            <a:spAutoFit/>
          </a:bodyPr>
          <a:lstStyle/>
          <a:p>
            <a:pPr fontAlgn="base"/>
            <a:r>
              <a:rPr lang="ja-JP" altLang="en-US" sz="1700" b="0" kern="0" dirty="0">
                <a:solidFill>
                  <a:srgbClr val="0000FF"/>
                </a:solidFill>
                <a:latin typeface="ＭＳ Ｐゴシック"/>
              </a:rPr>
              <a:t>新教育課程履修者</a:t>
            </a:r>
            <a:endParaRPr lang="en-US" altLang="ja-JP" sz="1700" b="0" kern="0" dirty="0">
              <a:solidFill>
                <a:srgbClr val="0000FF"/>
              </a:solidFill>
              <a:latin typeface="ＭＳ Ｐゴシック"/>
            </a:endParaRPr>
          </a:p>
        </p:txBody>
      </p:sp>
      <p:sp>
        <p:nvSpPr>
          <p:cNvPr id="15" name="テキスト ボックス 14"/>
          <p:cNvSpPr txBox="1"/>
          <p:nvPr/>
        </p:nvSpPr>
        <p:spPr>
          <a:xfrm>
            <a:off x="4784094" y="3435431"/>
            <a:ext cx="2129628" cy="348985"/>
          </a:xfrm>
          <a:prstGeom prst="rect">
            <a:avLst/>
          </a:prstGeom>
          <a:noFill/>
        </p:spPr>
        <p:txBody>
          <a:bodyPr wrap="square" lIns="88450" tIns="44226" rIns="88450" bIns="44226" rtlCol="0">
            <a:spAutoFit/>
          </a:bodyPr>
          <a:lstStyle/>
          <a:p>
            <a:pPr fontAlgn="base"/>
            <a:r>
              <a:rPr lang="ja-JP" altLang="en-US" sz="1700" b="0" kern="0" dirty="0">
                <a:solidFill>
                  <a:srgbClr val="0000FF"/>
                </a:solidFill>
                <a:latin typeface="ＭＳ Ｐゴシック"/>
              </a:rPr>
              <a:t>旧教育課程履修者</a:t>
            </a:r>
            <a:endParaRPr lang="en-US" altLang="ja-JP" sz="1700" b="0" kern="0" dirty="0">
              <a:solidFill>
                <a:srgbClr val="0000FF"/>
              </a:solidFill>
              <a:latin typeface="ＭＳ Ｐゴシック"/>
            </a:endParaRPr>
          </a:p>
        </p:txBody>
      </p:sp>
    </p:spTree>
    <p:extLst>
      <p:ext uri="{BB962C8B-B14F-4D97-AF65-F5344CB8AC3E}">
        <p14:creationId xmlns:p14="http://schemas.microsoft.com/office/powerpoint/2010/main" val="2246898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47590" y="858024"/>
            <a:ext cx="8435062" cy="5035659"/>
          </a:xfrm>
        </p:spPr>
        <p:txBody>
          <a:bodyPr/>
          <a:lstStyle/>
          <a:p>
            <a:pPr marL="0" indent="0" algn="ctr">
              <a:buNone/>
            </a:pPr>
            <a:r>
              <a:rPr lang="ja-JP" altLang="ja-JP" u="sng" dirty="0" smtClean="0"/>
              <a:t>新教育課程</a:t>
            </a:r>
            <a:r>
              <a:rPr lang="ja-JP" altLang="ja-JP" u="sng" dirty="0"/>
              <a:t>履修者と旧教育課程履修者と</a:t>
            </a:r>
            <a:r>
              <a:rPr lang="ja-JP" altLang="ja-JP" u="sng" dirty="0" smtClean="0"/>
              <a:t>は</a:t>
            </a:r>
            <a:endParaRPr lang="en-US" altLang="ja-JP" u="sng" dirty="0" smtClean="0"/>
          </a:p>
          <a:p>
            <a:pPr marL="0" indent="0" algn="ctr">
              <a:buNone/>
            </a:pPr>
            <a:endParaRPr lang="ja-JP" altLang="ja-JP" u="sng" dirty="0"/>
          </a:p>
        </p:txBody>
      </p:sp>
      <p:sp>
        <p:nvSpPr>
          <p:cNvPr id="2" name="スライド番号プレースホルダー 1"/>
          <p:cNvSpPr>
            <a:spLocks noGrp="1"/>
          </p:cNvSpPr>
          <p:nvPr>
            <p:ph type="sldNum" sz="quarter" idx="12"/>
          </p:nvPr>
        </p:nvSpPr>
        <p:spPr>
          <a:xfrm>
            <a:off x="7015940" y="6141728"/>
            <a:ext cx="1950244" cy="364322"/>
          </a:xfrm>
        </p:spPr>
        <p:txBody>
          <a:bodyPr/>
          <a:lstStyle/>
          <a:p>
            <a:pPr>
              <a:defRPr/>
            </a:pPr>
            <a:fld id="{26DC7CDF-C8F4-447C-AD62-34A32BD0936A}" type="slidenum">
              <a:rPr lang="en-US" altLang="ja-JP" sz="1700">
                <a:solidFill>
                  <a:srgbClr val="000000"/>
                </a:solidFill>
              </a:rPr>
              <a:pPr>
                <a:defRPr/>
              </a:pPr>
              <a:t>85</a:t>
            </a:fld>
            <a:endParaRPr lang="en-US" altLang="ja-JP" sz="1700"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770070502"/>
              </p:ext>
            </p:extLst>
          </p:nvPr>
        </p:nvGraphicFramePr>
        <p:xfrm>
          <a:off x="247591" y="1604885"/>
          <a:ext cx="8505945" cy="4516204"/>
        </p:xfrm>
        <a:graphic>
          <a:graphicData uri="http://schemas.openxmlformats.org/drawingml/2006/table">
            <a:tbl>
              <a:tblPr firstRow="1" bandRow="1">
                <a:tableStyleId>{5C22544A-7EE6-4342-B048-85BDC9FD1C3A}</a:tableStyleId>
              </a:tblPr>
              <a:tblGrid>
                <a:gridCol w="1488540"/>
                <a:gridCol w="5174450"/>
                <a:gridCol w="1842955"/>
              </a:tblGrid>
              <a:tr h="2402882">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新教育課程履修者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数学・理科</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①高等学校（特別支援学校の高等部を</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含む。）に平成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月に入学し，数学，</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理科に関し新教育課程を履修し，平成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②中等教育学校の後期課程に平成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に進級し，数学，理科に関し新教育課</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程を履修し，平成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月卒業見込みの者</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志願票の「⑦入学した年」が「</a:t>
                      </a:r>
                      <a:r>
                        <a:rPr kumimoji="1" lang="en-US" altLang="ja-JP" sz="1900" b="0" dirty="0" smtClean="0">
                          <a:solidFill>
                            <a:srgbClr val="FF0000"/>
                          </a:solidFill>
                          <a:latin typeface="ＭＳ ゴシック" panose="020B0609070205080204" pitchFamily="49" charset="-128"/>
                          <a:ea typeface="ＭＳ ゴシック" panose="020B0609070205080204" pitchFamily="49" charset="-128"/>
                        </a:rPr>
                        <a:t>24</a:t>
                      </a: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」である者</a:t>
                      </a:r>
                      <a:endParaRPr kumimoji="1" lang="ja-JP" altLang="en-US" sz="1900" b="0" dirty="0">
                        <a:solidFill>
                          <a:srgbClr val="FF0000"/>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113322">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旧教育課程履修者</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上記以外の者</a:t>
                      </a:r>
                      <a:endParaRPr kumimoji="1" lang="en-US" altLang="ja-JP" sz="1900" b="0" dirty="0" smtClean="0">
                        <a:solidFill>
                          <a:schemeClr val="tx1"/>
                        </a:solidFill>
                        <a:latin typeface="ＭＳ ゴシック" panose="020B0609070205080204" pitchFamily="49" charset="-128"/>
                        <a:ea typeface="ＭＳ ゴシック" panose="020B0609070205080204" pitchFamily="49" charset="-128"/>
                      </a:endParaRPr>
                    </a:p>
                    <a:p>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高等学校等を平成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月卒業見込み</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であるが，入学は平成</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3</a:t>
                      </a: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月以前の</a:t>
                      </a:r>
                      <a: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19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1900" b="0" dirty="0" smtClean="0">
                          <a:solidFill>
                            <a:schemeClr val="tx1"/>
                          </a:solidFill>
                          <a:latin typeface="ＭＳ ゴシック" panose="020B0609070205080204" pitchFamily="49" charset="-128"/>
                          <a:ea typeface="ＭＳ ゴシック" panose="020B0609070205080204" pitchFamily="49" charset="-128"/>
                        </a:rPr>
                        <a:t>　者など</a:t>
                      </a:r>
                      <a:endParaRPr kumimoji="1" lang="ja-JP" altLang="en-US" sz="1900" b="0" dirty="0">
                        <a:solidFill>
                          <a:schemeClr val="tx1"/>
                        </a:solidFill>
                        <a:latin typeface="ＭＳ ゴシック" panose="020B0609070205080204" pitchFamily="49" charset="-128"/>
                        <a:ea typeface="ＭＳ ゴシック" panose="020B0609070205080204" pitchFamily="49" charset="-128"/>
                      </a:endParaRPr>
                    </a:p>
                  </a:txBody>
                  <a:tcPr marL="90011" marR="90011" marT="43201" marB="432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志願票の「⑦入学した年」が「</a:t>
                      </a:r>
                      <a:r>
                        <a:rPr kumimoji="1" lang="en-US" altLang="ja-JP" sz="1900" b="0" dirty="0" smtClean="0">
                          <a:solidFill>
                            <a:srgbClr val="FF0000"/>
                          </a:solidFill>
                          <a:latin typeface="ＭＳ ゴシック" panose="020B0609070205080204" pitchFamily="49" charset="-128"/>
                          <a:ea typeface="ＭＳ ゴシック" panose="020B0609070205080204" pitchFamily="49" charset="-128"/>
                        </a:rPr>
                        <a:t>23</a:t>
                      </a:r>
                      <a:r>
                        <a:rPr kumimoji="1" lang="ja-JP" altLang="en-US" sz="1900" b="0" dirty="0" smtClean="0">
                          <a:solidFill>
                            <a:srgbClr val="FF0000"/>
                          </a:solidFill>
                          <a:latin typeface="ＭＳ ゴシック" panose="020B0609070205080204" pitchFamily="49" charset="-128"/>
                          <a:ea typeface="ＭＳ ゴシック" panose="020B0609070205080204" pitchFamily="49" charset="-128"/>
                        </a:rPr>
                        <a:t>」以前である者又はその他の資格で出願する者</a:t>
                      </a:r>
                    </a:p>
                    <a:p>
                      <a:endParaRPr kumimoji="1" lang="ja-JP" altLang="en-US" sz="1900" b="0" dirty="0">
                        <a:solidFill>
                          <a:srgbClr val="FF0000"/>
                        </a:solidFill>
                        <a:latin typeface="ＭＳ ゴシック" panose="020B0609070205080204" pitchFamily="49" charset="-128"/>
                        <a:ea typeface="ＭＳ ゴシック" panose="020B0609070205080204" pitchFamily="49" charset="-128"/>
                      </a:endParaRPr>
                    </a:p>
                  </a:txBody>
                  <a:tcPr marL="90011" marR="90011" marT="43201" marB="4320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4910016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body" idx="1"/>
          </p:nvPr>
        </p:nvSpPr>
        <p:spPr>
          <a:xfrm>
            <a:off x="246906" y="1267536"/>
            <a:ext cx="8435746" cy="3129248"/>
          </a:xfrm>
        </p:spPr>
        <p:txBody>
          <a:bodyPr/>
          <a:lstStyle/>
          <a:p>
            <a:pPr eaLnBrk="1" hangingPunct="1">
              <a:buFontTx/>
              <a:buNone/>
              <a:defRPr/>
            </a:pPr>
            <a:r>
              <a:rPr lang="en-US" altLang="ja-JP" sz="2700" dirty="0"/>
              <a:t>③</a:t>
            </a:r>
            <a:r>
              <a:rPr lang="ja-JP" altLang="en-US" sz="2700" dirty="0"/>
              <a:t>「整理番号」欄</a:t>
            </a:r>
          </a:p>
          <a:p>
            <a:pPr indent="0" eaLnBrk="1" hangingPunct="1">
              <a:buNone/>
              <a:defRPr/>
            </a:pPr>
            <a:r>
              <a:rPr lang="ja-JP" altLang="en-US" sz="2700" dirty="0">
                <a:solidFill>
                  <a:srgbClr val="FF0000"/>
                </a:solidFill>
              </a:rPr>
              <a:t>一連番号を学校で記入してください</a:t>
            </a:r>
            <a:endParaRPr lang="en-US" altLang="ja-JP" sz="2700" dirty="0">
              <a:solidFill>
                <a:srgbClr val="FF0000"/>
              </a:solidFill>
            </a:endParaRPr>
          </a:p>
          <a:p>
            <a:pPr marL="0" indent="0" eaLnBrk="1" hangingPunct="1">
              <a:spcBef>
                <a:spcPts val="2902"/>
              </a:spcBef>
              <a:buNone/>
              <a:defRPr/>
            </a:pPr>
            <a:r>
              <a:rPr lang="ja-JP" altLang="ja-JP" sz="2700" dirty="0"/>
              <a:t>⑥</a:t>
            </a:r>
            <a:r>
              <a:rPr lang="ja-JP" altLang="en-US" sz="2700" dirty="0"/>
              <a:t>「</a:t>
            </a:r>
            <a:r>
              <a:rPr lang="ja-JP" altLang="ja-JP" sz="2700" dirty="0"/>
              <a:t>卒業見込者・卒業者の別」 ⑦ 「入学した年」欄</a:t>
            </a:r>
          </a:p>
          <a:p>
            <a:pPr indent="0" eaLnBrk="1" hangingPunct="1">
              <a:buNone/>
              <a:defRPr/>
            </a:pPr>
            <a:r>
              <a:rPr lang="ja-JP" altLang="ja-JP" sz="2700" b="1" dirty="0">
                <a:solidFill>
                  <a:srgbClr val="0000FF"/>
                </a:solidFill>
              </a:rPr>
              <a:t>当該志願者の履修課程が新・旧教育課程のどちら</a:t>
            </a:r>
            <a:r>
              <a:rPr lang="en-US" altLang="ja-JP" sz="2700" b="1" dirty="0">
                <a:solidFill>
                  <a:srgbClr val="0000FF"/>
                </a:solidFill>
              </a:rPr>
              <a:t/>
            </a:r>
            <a:br>
              <a:rPr lang="en-US" altLang="ja-JP" sz="2700" b="1" dirty="0">
                <a:solidFill>
                  <a:srgbClr val="0000FF"/>
                </a:solidFill>
              </a:rPr>
            </a:br>
            <a:r>
              <a:rPr lang="ja-JP" altLang="ja-JP" sz="2700" b="1" dirty="0">
                <a:solidFill>
                  <a:srgbClr val="0000FF"/>
                </a:solidFill>
              </a:rPr>
              <a:t>であるかを判別する</a:t>
            </a:r>
            <a:r>
              <a:rPr lang="ja-JP" altLang="en-US" sz="2700" b="1" dirty="0">
                <a:solidFill>
                  <a:srgbClr val="0000FF"/>
                </a:solidFill>
              </a:rPr>
              <a:t>ための重要な項目であるため，　</a:t>
            </a:r>
            <a:r>
              <a:rPr lang="en-US" altLang="ja-JP" sz="2700" b="1" dirty="0">
                <a:solidFill>
                  <a:srgbClr val="0000FF"/>
                </a:solidFill>
              </a:rPr>
              <a:t> </a:t>
            </a:r>
            <a:r>
              <a:rPr lang="ja-JP" altLang="en-US" sz="2700" b="1" dirty="0">
                <a:solidFill>
                  <a:srgbClr val="0000FF"/>
                </a:solidFill>
              </a:rPr>
              <a:t>　</a:t>
            </a:r>
            <a:r>
              <a:rPr lang="en-US" altLang="ja-JP" sz="2700" b="1" dirty="0">
                <a:solidFill>
                  <a:srgbClr val="0000FF"/>
                </a:solidFill>
              </a:rPr>
              <a:t/>
            </a:r>
            <a:br>
              <a:rPr lang="en-US" altLang="ja-JP" sz="2700" b="1" dirty="0">
                <a:solidFill>
                  <a:srgbClr val="0000FF"/>
                </a:solidFill>
              </a:rPr>
            </a:br>
            <a:r>
              <a:rPr lang="ja-JP" altLang="en-US" sz="2700" b="1" dirty="0">
                <a:solidFill>
                  <a:srgbClr val="0000FF"/>
                </a:solidFill>
              </a:rPr>
              <a:t>記入誤りが無いか必ず確認してください</a:t>
            </a:r>
            <a:endParaRPr lang="en-US" altLang="ja-JP" sz="2700" b="1" dirty="0">
              <a:solidFill>
                <a:srgbClr val="0000FF"/>
              </a:solidFill>
            </a:endParaRPr>
          </a:p>
        </p:txBody>
      </p:sp>
      <p:sp>
        <p:nvSpPr>
          <p:cNvPr id="5131" name="Rectangle 438"/>
          <p:cNvSpPr>
            <a:spLocks noChangeArrowheads="1"/>
          </p:cNvSpPr>
          <p:nvPr/>
        </p:nvSpPr>
        <p:spPr bwMode="auto">
          <a:xfrm>
            <a:off x="318473" y="585345"/>
            <a:ext cx="3756720" cy="61351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3500" dirty="0">
                <a:solidFill>
                  <a:srgbClr val="000000"/>
                </a:solidFill>
                <a:latin typeface="ＭＳ Ｐゴシック"/>
                <a:ea typeface="ＭＳ Ｐゴシック"/>
              </a:rPr>
              <a:t>志願票　</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第</a:t>
            </a:r>
            <a:r>
              <a:rPr lang="en-US" altLang="ja-JP" sz="3500" dirty="0">
                <a:solidFill>
                  <a:srgbClr val="000000"/>
                </a:solidFill>
                <a:latin typeface="ＭＳ Ｐゴシック"/>
                <a:ea typeface="ＭＳ Ｐゴシック"/>
              </a:rPr>
              <a:t>Ⅰ</a:t>
            </a:r>
            <a:r>
              <a:rPr lang="ja-JP" altLang="en-US" sz="3500" dirty="0">
                <a:solidFill>
                  <a:srgbClr val="000000"/>
                </a:solidFill>
                <a:latin typeface="ＭＳ Ｐゴシック"/>
                <a:ea typeface="ＭＳ Ｐゴシック"/>
              </a:rPr>
              <a:t>面</a:t>
            </a:r>
            <a:r>
              <a:rPr lang="en-US" altLang="ja-JP" sz="3500" dirty="0">
                <a:solidFill>
                  <a:srgbClr val="000000"/>
                </a:solidFill>
                <a:latin typeface="ＭＳ Ｐゴシック"/>
                <a:ea typeface="ＭＳ Ｐゴシック"/>
              </a:rPr>
              <a:t>】</a:t>
            </a:r>
          </a:p>
        </p:txBody>
      </p:sp>
      <p:sp>
        <p:nvSpPr>
          <p:cNvPr id="2" name="スライド番号プレースホルダー 1"/>
          <p:cNvSpPr>
            <a:spLocks noGrp="1"/>
          </p:cNvSpPr>
          <p:nvPr>
            <p:ph type="sldNum" sz="quarter" idx="12"/>
          </p:nvPr>
        </p:nvSpPr>
        <p:spPr>
          <a:xfrm>
            <a:off x="6819942" y="6030164"/>
            <a:ext cx="1950244" cy="313251"/>
          </a:xfrm>
        </p:spPr>
        <p:txBody>
          <a:bodyPr/>
          <a:lstStyle/>
          <a:p>
            <a:pPr>
              <a:defRPr/>
            </a:pPr>
            <a:fld id="{BFA692F7-1A24-445D-ABD3-91CD6FF3B9FE}" type="slidenum">
              <a:rPr lang="en-US" altLang="ja-JP" smtClean="0">
                <a:solidFill>
                  <a:srgbClr val="000000"/>
                </a:solidFill>
              </a:rPr>
              <a:pPr>
                <a:defRPr/>
              </a:pPr>
              <a:t>86</a:t>
            </a:fld>
            <a:endParaRPr lang="en-US" altLang="ja-JP" dirty="0">
              <a:solidFill>
                <a:srgbClr val="000000"/>
              </a:solidFill>
            </a:endParaRPr>
          </a:p>
        </p:txBody>
      </p:sp>
      <p:sp>
        <p:nvSpPr>
          <p:cNvPr id="10" name="Rectangle 3"/>
          <p:cNvSpPr txBox="1">
            <a:spLocks noChangeArrowheads="1"/>
          </p:cNvSpPr>
          <p:nvPr/>
        </p:nvSpPr>
        <p:spPr bwMode="auto">
          <a:xfrm>
            <a:off x="246906" y="4217135"/>
            <a:ext cx="8223098" cy="201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ja-JP" altLang="en-US" b="0" kern="0" dirty="0" smtClean="0">
                <a:solidFill>
                  <a:srgbClr val="000000"/>
                </a:solidFill>
              </a:rPr>
              <a:t>⑫「性別」欄</a:t>
            </a:r>
          </a:p>
          <a:p>
            <a:pPr eaLnBrk="1" hangingPunct="1">
              <a:buFontTx/>
              <a:buNone/>
              <a:defRPr/>
            </a:pPr>
            <a:r>
              <a:rPr lang="ja-JP" altLang="en-US" b="0" kern="0" dirty="0" smtClean="0">
                <a:solidFill>
                  <a:srgbClr val="000000"/>
                </a:solidFill>
              </a:rPr>
              <a:t>⑬「生年月日」欄</a:t>
            </a:r>
            <a:endParaRPr lang="en-US" altLang="ja-JP" b="0" kern="0" dirty="0" smtClean="0">
              <a:solidFill>
                <a:srgbClr val="000000"/>
              </a:solidFill>
            </a:endParaRPr>
          </a:p>
          <a:p>
            <a:pPr eaLnBrk="1" hangingPunct="1">
              <a:buFontTx/>
              <a:buNone/>
              <a:defRPr/>
            </a:pPr>
            <a:r>
              <a:rPr lang="ja-JP" altLang="en-US" b="0" kern="0" dirty="0" smtClean="0">
                <a:solidFill>
                  <a:srgbClr val="000000"/>
                </a:solidFill>
              </a:rPr>
              <a:t>⑭</a:t>
            </a:r>
            <a:r>
              <a:rPr lang="ja-JP" altLang="en-US" b="0" kern="0" dirty="0">
                <a:solidFill>
                  <a:srgbClr val="000000"/>
                </a:solidFill>
              </a:rPr>
              <a:t>⑮「電話番号」欄</a:t>
            </a:r>
          </a:p>
          <a:p>
            <a:pPr eaLnBrk="1" hangingPunct="1">
              <a:buFontTx/>
              <a:buNone/>
              <a:defRPr/>
            </a:pPr>
            <a:r>
              <a:rPr lang="ja-JP" altLang="en-US" b="0" kern="0" dirty="0" smtClean="0">
                <a:solidFill>
                  <a:srgbClr val="000000"/>
                </a:solidFill>
              </a:rPr>
              <a:t> 「現住所」欄</a:t>
            </a:r>
            <a:endParaRPr lang="en-US" altLang="ja-JP" b="0" kern="0" dirty="0" smtClean="0">
              <a:solidFill>
                <a:srgbClr val="000000"/>
              </a:solidFill>
            </a:endParaRPr>
          </a:p>
        </p:txBody>
      </p:sp>
      <p:sp>
        <p:nvSpPr>
          <p:cNvPr id="11" name="Rectangle 439"/>
          <p:cNvSpPr>
            <a:spLocks noChangeArrowheads="1"/>
          </p:cNvSpPr>
          <p:nvPr/>
        </p:nvSpPr>
        <p:spPr bwMode="auto">
          <a:xfrm>
            <a:off x="4287915" y="4950848"/>
            <a:ext cx="3969441" cy="74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fontAlgn="base"/>
            <a:r>
              <a:rPr lang="ja-JP" altLang="en-US" sz="2700" b="0" dirty="0">
                <a:solidFill>
                  <a:srgbClr val="FF0000"/>
                </a:solidFill>
                <a:latin typeface="ＭＳ Ｐゴシック"/>
                <a:ea typeface="ＭＳ Ｐゴシック"/>
              </a:rPr>
              <a:t>記入漏れ</a:t>
            </a:r>
            <a:r>
              <a:rPr lang="en-US" altLang="ja-JP" sz="2700" b="0" dirty="0">
                <a:solidFill>
                  <a:srgbClr val="FF0000"/>
                </a:solidFill>
                <a:latin typeface="ＭＳ Ｐゴシック"/>
                <a:ea typeface="ＭＳ Ｐゴシック"/>
              </a:rPr>
              <a:t>,</a:t>
            </a:r>
            <a:r>
              <a:rPr lang="ja-JP" altLang="en-US" sz="2700" b="0" dirty="0">
                <a:solidFill>
                  <a:srgbClr val="FF0000"/>
                </a:solidFill>
                <a:latin typeface="ＭＳ Ｐゴシック"/>
                <a:ea typeface="ＭＳ Ｐゴシック"/>
              </a:rPr>
              <a:t>記入間違いが</a:t>
            </a:r>
            <a:r>
              <a:rPr lang="en-US" altLang="ja-JP" sz="2700" b="0" dirty="0">
                <a:solidFill>
                  <a:srgbClr val="FF0000"/>
                </a:solidFill>
                <a:latin typeface="ＭＳ Ｐゴシック"/>
                <a:ea typeface="ＭＳ Ｐゴシック"/>
              </a:rPr>
              <a:t/>
            </a:r>
            <a:br>
              <a:rPr lang="en-US" altLang="ja-JP" sz="2700" b="0" dirty="0">
                <a:solidFill>
                  <a:srgbClr val="FF0000"/>
                </a:solidFill>
                <a:latin typeface="ＭＳ Ｐゴシック"/>
                <a:ea typeface="ＭＳ Ｐゴシック"/>
              </a:rPr>
            </a:br>
            <a:r>
              <a:rPr lang="ja-JP" altLang="en-US" sz="2700" b="0" dirty="0">
                <a:solidFill>
                  <a:srgbClr val="FF0000"/>
                </a:solidFill>
                <a:latin typeface="ＭＳ Ｐゴシック"/>
                <a:ea typeface="ＭＳ Ｐゴシック"/>
              </a:rPr>
              <a:t>多い項目です</a:t>
            </a:r>
            <a:endParaRPr lang="en-US" altLang="ja-JP" sz="2700" b="0" dirty="0">
              <a:solidFill>
                <a:srgbClr val="FF0000"/>
              </a:solidFill>
              <a:latin typeface="ＭＳ Ｐゴシック"/>
              <a:ea typeface="ＭＳ Ｐゴシック"/>
            </a:endParaRPr>
          </a:p>
        </p:txBody>
      </p:sp>
      <p:sp>
        <p:nvSpPr>
          <p:cNvPr id="3" name="右中かっこ 2"/>
          <p:cNvSpPr/>
          <p:nvPr/>
        </p:nvSpPr>
        <p:spPr bwMode="auto">
          <a:xfrm>
            <a:off x="3720852" y="4464824"/>
            <a:ext cx="425297" cy="187859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Tree>
    <p:extLst>
      <p:ext uri="{BB962C8B-B14F-4D97-AF65-F5344CB8AC3E}">
        <p14:creationId xmlns:p14="http://schemas.microsoft.com/office/powerpoint/2010/main" val="238669353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5942" y="1336093"/>
            <a:ext cx="4855477" cy="4625069"/>
          </a:xfrm>
        </p:spPr>
        <p:txBody>
          <a:bodyPr/>
          <a:lstStyle/>
          <a:p>
            <a:pPr marL="0" indent="0" eaLnBrk="1" hangingPunct="1">
              <a:buNone/>
            </a:pPr>
            <a:r>
              <a:rPr lang="ja-JP" altLang="en-US" sz="2300" dirty="0"/>
              <a:t>⑱「受験教科」欄</a:t>
            </a:r>
          </a:p>
          <a:p>
            <a:pPr marL="0" indent="0" eaLnBrk="1" hangingPunct="1">
              <a:buNone/>
            </a:pPr>
            <a:r>
              <a:rPr lang="ja-JP" altLang="en-US" sz="1500" dirty="0"/>
              <a:t>　　「受験するかどうかにかかわらず」全教科に</a:t>
            </a:r>
            <a:r>
              <a:rPr lang="ja-JP" altLang="en-US" sz="1500" dirty="0" err="1"/>
              <a:t>つ</a:t>
            </a:r>
            <a:r>
              <a:rPr lang="ja-JP" altLang="en-US" sz="1500" dirty="0"/>
              <a:t>　</a:t>
            </a:r>
            <a:r>
              <a:rPr lang="en-US" altLang="ja-JP" sz="1500" dirty="0"/>
              <a:t/>
            </a:r>
            <a:br>
              <a:rPr lang="en-US" altLang="ja-JP" sz="1500" dirty="0"/>
            </a:br>
            <a:r>
              <a:rPr lang="ja-JP" altLang="en-US" sz="1500" dirty="0"/>
              <a:t>　　いて記載をすることが必要です。</a:t>
            </a:r>
            <a:endParaRPr lang="en-US" altLang="ja-JP" sz="1500" dirty="0"/>
          </a:p>
          <a:p>
            <a:pPr marL="0" indent="0" eaLnBrk="1" hangingPunct="1">
              <a:buNone/>
            </a:pPr>
            <a:r>
              <a:rPr lang="ja-JP" altLang="en-US" sz="1500" b="1" dirty="0">
                <a:solidFill>
                  <a:srgbClr val="0000FF"/>
                </a:solidFill>
              </a:rPr>
              <a:t>　　</a:t>
            </a:r>
            <a:r>
              <a:rPr lang="ja-JP" altLang="ja-JP" sz="1500" b="1" dirty="0">
                <a:solidFill>
                  <a:srgbClr val="0000FF"/>
                </a:solidFill>
              </a:rPr>
              <a:t>新教育課程履修者</a:t>
            </a:r>
            <a:r>
              <a:rPr lang="ja-JP" altLang="en-US" sz="1500" b="1" dirty="0">
                <a:solidFill>
                  <a:srgbClr val="0000FF"/>
                </a:solidFill>
              </a:rPr>
              <a:t>は</a:t>
            </a:r>
            <a:r>
              <a:rPr lang="ja-JP" altLang="ja-JP" sz="1500" b="1" dirty="0">
                <a:solidFill>
                  <a:srgbClr val="0000FF"/>
                </a:solidFill>
              </a:rPr>
              <a:t>，「理科」の科目選択方</a:t>
            </a:r>
            <a:r>
              <a:rPr lang="en-US" altLang="ja-JP" sz="1500" b="1" dirty="0">
                <a:solidFill>
                  <a:srgbClr val="0000FF"/>
                </a:solidFill>
              </a:rPr>
              <a:t/>
            </a:r>
            <a:br>
              <a:rPr lang="en-US" altLang="ja-JP" sz="1500" b="1" dirty="0">
                <a:solidFill>
                  <a:srgbClr val="0000FF"/>
                </a:solidFill>
              </a:rPr>
            </a:br>
            <a:r>
              <a:rPr lang="ja-JP" altLang="en-US" sz="1500" b="1" dirty="0">
                <a:solidFill>
                  <a:srgbClr val="0000FF"/>
                </a:solidFill>
              </a:rPr>
              <a:t>　　</a:t>
            </a:r>
            <a:r>
              <a:rPr lang="ja-JP" altLang="ja-JP" sz="1500" b="1" dirty="0">
                <a:solidFill>
                  <a:srgbClr val="0000FF"/>
                </a:solidFill>
              </a:rPr>
              <a:t>法で「旧課程科目を受験する」（記号：</a:t>
            </a:r>
            <a:r>
              <a:rPr lang="en-US" altLang="ja-JP" sz="1500" b="1" dirty="0">
                <a:solidFill>
                  <a:srgbClr val="0000FF"/>
                </a:solidFill>
              </a:rPr>
              <a:t>H</a:t>
            </a:r>
            <a:r>
              <a:rPr lang="ja-JP" altLang="ja-JP" sz="1500" b="1" dirty="0">
                <a:solidFill>
                  <a:srgbClr val="0000FF"/>
                </a:solidFill>
              </a:rPr>
              <a:t>又は</a:t>
            </a:r>
            <a:r>
              <a:rPr lang="en-US" altLang="ja-JP" sz="1500" b="1" dirty="0">
                <a:solidFill>
                  <a:srgbClr val="0000FF"/>
                </a:solidFill>
              </a:rPr>
              <a:t>K</a:t>
            </a:r>
            <a:r>
              <a:rPr lang="ja-JP" altLang="ja-JP" sz="1500" b="1" dirty="0">
                <a:solidFill>
                  <a:srgbClr val="0000FF"/>
                </a:solidFill>
              </a:rPr>
              <a:t>）</a:t>
            </a:r>
            <a:r>
              <a:rPr lang="en-US" altLang="ja-JP" sz="1500" b="1" dirty="0">
                <a:solidFill>
                  <a:srgbClr val="0000FF"/>
                </a:solidFill>
              </a:rPr>
              <a:t/>
            </a:r>
            <a:br>
              <a:rPr lang="en-US" altLang="ja-JP" sz="1500" b="1" dirty="0">
                <a:solidFill>
                  <a:srgbClr val="0000FF"/>
                </a:solidFill>
              </a:rPr>
            </a:br>
            <a:r>
              <a:rPr lang="ja-JP" altLang="en-US" sz="1500" b="1" dirty="0">
                <a:solidFill>
                  <a:srgbClr val="0000FF"/>
                </a:solidFill>
              </a:rPr>
              <a:t>　　</a:t>
            </a:r>
            <a:r>
              <a:rPr lang="ja-JP" altLang="ja-JP" sz="1500" b="1" dirty="0">
                <a:solidFill>
                  <a:srgbClr val="0000FF"/>
                </a:solidFill>
              </a:rPr>
              <a:t>を選択できませんので，</a:t>
            </a:r>
            <a:r>
              <a:rPr lang="ja-JP" altLang="en-US" sz="1500" b="1" dirty="0">
                <a:solidFill>
                  <a:srgbClr val="0000FF"/>
                </a:solidFill>
              </a:rPr>
              <a:t>確認</a:t>
            </a:r>
            <a:r>
              <a:rPr lang="ja-JP" altLang="ja-JP" sz="1500" b="1" dirty="0">
                <a:solidFill>
                  <a:srgbClr val="0000FF"/>
                </a:solidFill>
              </a:rPr>
              <a:t>してください。</a:t>
            </a:r>
            <a:endParaRPr lang="en-US" altLang="ja-JP" sz="1500" b="1" dirty="0">
              <a:solidFill>
                <a:srgbClr val="0000FF"/>
              </a:solidFill>
            </a:endParaRPr>
          </a:p>
          <a:p>
            <a:pPr marL="0" indent="0" eaLnBrk="1" hangingPunct="1">
              <a:buNone/>
            </a:pPr>
            <a:endParaRPr lang="en-US" altLang="ja-JP" sz="800" dirty="0"/>
          </a:p>
          <a:p>
            <a:pPr marL="0" indent="0" eaLnBrk="1" hangingPunct="1">
              <a:buNone/>
            </a:pPr>
            <a:r>
              <a:rPr lang="ja-JP" altLang="en-US" sz="2300" dirty="0"/>
              <a:t>⑲「別冊子試験問題配付希望」欄　</a:t>
            </a:r>
            <a:r>
              <a:rPr lang="en-US" altLang="ja-JP" sz="2300" dirty="0"/>
              <a:t/>
            </a:r>
            <a:br>
              <a:rPr lang="en-US" altLang="ja-JP" sz="2300" dirty="0"/>
            </a:br>
            <a:r>
              <a:rPr lang="ja-JP" altLang="en-US" sz="2300" dirty="0"/>
              <a:t>　  </a:t>
            </a:r>
            <a:r>
              <a:rPr lang="ja-JP" altLang="en-US" sz="1500" dirty="0"/>
              <a:t>数学と外国語で別冊子試験問題の配付を希</a:t>
            </a:r>
            <a:r>
              <a:rPr lang="en-US" altLang="ja-JP" sz="1500" dirty="0"/>
              <a:t/>
            </a:r>
            <a:br>
              <a:rPr lang="en-US" altLang="ja-JP" sz="1500" dirty="0"/>
            </a:br>
            <a:r>
              <a:rPr lang="ja-JP" altLang="en-US" sz="1500" dirty="0"/>
              <a:t>　    </a:t>
            </a:r>
            <a:r>
              <a:rPr lang="ja-JP" altLang="en-US" sz="1500" dirty="0" err="1"/>
              <a:t>望する</a:t>
            </a:r>
            <a:r>
              <a:rPr lang="ja-JP" altLang="en-US" sz="1500" dirty="0"/>
              <a:t>志願者は必ず記入してください。</a:t>
            </a:r>
            <a:endParaRPr lang="en-US" altLang="ja-JP" sz="1500" dirty="0"/>
          </a:p>
          <a:p>
            <a:pPr marL="0" indent="0" eaLnBrk="1" hangingPunct="1">
              <a:buNone/>
            </a:pPr>
            <a:endParaRPr lang="en-US" altLang="ja-JP" sz="800" dirty="0"/>
          </a:p>
          <a:p>
            <a:pPr marL="0" indent="0" eaLnBrk="1" hangingPunct="1">
              <a:buNone/>
            </a:pPr>
            <a:r>
              <a:rPr lang="ja-JP" altLang="en-US" sz="2300" dirty="0"/>
              <a:t>　 「検定料受付証明書貼り付け」欄　</a:t>
            </a:r>
          </a:p>
          <a:p>
            <a:pPr marL="0" indent="0" eaLnBrk="1" hangingPunct="1">
              <a:buNone/>
            </a:pPr>
            <a:r>
              <a:rPr lang="ja-JP" altLang="en-US" sz="1500" dirty="0"/>
              <a:t>　　「検定料受付証明書」が貼り付けられているか，また，</a:t>
            </a:r>
          </a:p>
          <a:p>
            <a:pPr marL="0" indent="0" eaLnBrk="1" hangingPunct="1">
              <a:buNone/>
            </a:pPr>
            <a:r>
              <a:rPr lang="ja-JP" altLang="en-US" sz="1500" dirty="0"/>
              <a:t>　　「受付局日附印」が押されているか確認してください。</a:t>
            </a:r>
            <a:endParaRPr lang="en-US" altLang="ja-JP" sz="2700" dirty="0"/>
          </a:p>
        </p:txBody>
      </p:sp>
      <p:sp>
        <p:nvSpPr>
          <p:cNvPr id="6154" name="Rectangle 17"/>
          <p:cNvSpPr>
            <a:spLocks noChangeArrowheads="1"/>
          </p:cNvSpPr>
          <p:nvPr/>
        </p:nvSpPr>
        <p:spPr bwMode="auto">
          <a:xfrm>
            <a:off x="460995" y="722574"/>
            <a:ext cx="3756720" cy="61351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r>
              <a:rPr lang="ja-JP" altLang="en-US" sz="3500" dirty="0">
                <a:solidFill>
                  <a:srgbClr val="000000"/>
                </a:solidFill>
                <a:latin typeface="ＭＳ Ｐゴシック"/>
                <a:ea typeface="ＭＳ Ｐゴシック"/>
              </a:rPr>
              <a:t>志願票　</a:t>
            </a:r>
            <a:r>
              <a:rPr lang="en-US" altLang="ja-JP" sz="3500" dirty="0">
                <a:solidFill>
                  <a:srgbClr val="000000"/>
                </a:solidFill>
                <a:latin typeface="ＭＳ Ｐゴシック"/>
                <a:ea typeface="ＭＳ Ｐゴシック"/>
              </a:rPr>
              <a:t>【</a:t>
            </a:r>
            <a:r>
              <a:rPr lang="ja-JP" altLang="en-US" sz="3500" dirty="0">
                <a:solidFill>
                  <a:srgbClr val="000000"/>
                </a:solidFill>
                <a:latin typeface="ＭＳ Ｐゴシック"/>
                <a:ea typeface="ＭＳ Ｐゴシック"/>
              </a:rPr>
              <a:t>第</a:t>
            </a:r>
            <a:r>
              <a:rPr lang="en-US" altLang="ja-JP" sz="3500" dirty="0">
                <a:solidFill>
                  <a:srgbClr val="000000"/>
                </a:solidFill>
                <a:latin typeface="ＭＳ Ｐゴシック"/>
                <a:ea typeface="ＭＳ Ｐゴシック"/>
              </a:rPr>
              <a:t>Ⅱ</a:t>
            </a:r>
            <a:r>
              <a:rPr lang="ja-JP" altLang="en-US" sz="3500" dirty="0">
                <a:solidFill>
                  <a:srgbClr val="000000"/>
                </a:solidFill>
                <a:latin typeface="ＭＳ Ｐゴシック"/>
                <a:ea typeface="ＭＳ Ｐゴシック"/>
              </a:rPr>
              <a:t>面</a:t>
            </a:r>
            <a:r>
              <a:rPr lang="en-US" altLang="ja-JP" sz="3500" dirty="0">
                <a:solidFill>
                  <a:srgbClr val="000000"/>
                </a:solidFill>
                <a:latin typeface="ＭＳ Ｐゴシック"/>
                <a:ea typeface="ＭＳ Ｐゴシック"/>
              </a:rPr>
              <a:t>】</a:t>
            </a:r>
          </a:p>
        </p:txBody>
      </p:sp>
      <p:sp>
        <p:nvSpPr>
          <p:cNvPr id="2" name="スライド番号プレースホルダー 1"/>
          <p:cNvSpPr>
            <a:spLocks noGrp="1"/>
          </p:cNvSpPr>
          <p:nvPr>
            <p:ph type="sldNum" sz="quarter" idx="12"/>
          </p:nvPr>
        </p:nvSpPr>
        <p:spPr>
          <a:xfrm>
            <a:off x="2692084" y="5987997"/>
            <a:ext cx="1950244" cy="450012"/>
          </a:xfrm>
        </p:spPr>
        <p:txBody>
          <a:bodyPr/>
          <a:lstStyle/>
          <a:p>
            <a:pPr>
              <a:defRPr/>
            </a:pPr>
            <a:fld id="{BFA692F7-1A24-445D-ABD3-91CD6FF3B9FE}" type="slidenum">
              <a:rPr lang="en-US" altLang="ja-JP" smtClean="0">
                <a:solidFill>
                  <a:srgbClr val="000000"/>
                </a:solidFill>
              </a:rPr>
              <a:pPr>
                <a:defRPr/>
              </a:pPr>
              <a:t>87</a:t>
            </a:fld>
            <a:endParaRPr lang="en-US" altLang="ja-JP">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716" y="668851"/>
            <a:ext cx="4145973" cy="578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24"/>
          <p:cNvSpPr>
            <a:spLocks/>
          </p:cNvSpPr>
          <p:nvPr/>
        </p:nvSpPr>
        <p:spPr bwMode="auto">
          <a:xfrm>
            <a:off x="4642328" y="1733833"/>
            <a:ext cx="3402378" cy="2265061"/>
          </a:xfrm>
          <a:custGeom>
            <a:avLst/>
            <a:gdLst>
              <a:gd name="T0" fmla="*/ 0 w 2223"/>
              <a:gd name="T1" fmla="*/ 2147483647 h 1550"/>
              <a:gd name="T2" fmla="*/ 2147483647 w 2223"/>
              <a:gd name="T3" fmla="*/ 2147483647 h 1550"/>
              <a:gd name="T4" fmla="*/ 2147483647 w 2223"/>
              <a:gd name="T5" fmla="*/ 0 h 1550"/>
              <a:gd name="T6" fmla="*/ 0 60000 65536"/>
              <a:gd name="T7" fmla="*/ 0 60000 65536"/>
              <a:gd name="T8" fmla="*/ 0 60000 65536"/>
            </a:gdLst>
            <a:ahLst/>
            <a:cxnLst>
              <a:cxn ang="T6">
                <a:pos x="T0" y="T1"/>
              </a:cxn>
              <a:cxn ang="T7">
                <a:pos x="T2" y="T3"/>
              </a:cxn>
              <a:cxn ang="T8">
                <a:pos x="T4" y="T5"/>
              </a:cxn>
            </a:cxnLst>
            <a:rect l="0" t="0" r="r" b="b"/>
            <a:pathLst>
              <a:path w="2223" h="1550">
                <a:moveTo>
                  <a:pt x="0" y="1134"/>
                </a:moveTo>
                <a:cubicBezTo>
                  <a:pt x="722" y="1342"/>
                  <a:pt x="1445" y="1550"/>
                  <a:pt x="1815" y="1361"/>
                </a:cubicBezTo>
                <a:cubicBezTo>
                  <a:pt x="2185" y="1172"/>
                  <a:pt x="2155" y="227"/>
                  <a:pt x="2223" y="0"/>
                </a:cubicBezTo>
              </a:path>
            </a:pathLst>
          </a:custGeom>
          <a:noFill/>
          <a:ln w="50800" cap="flat" cmpd="sng">
            <a:solidFill>
              <a:srgbClr val="0000F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23" name="Line 19"/>
          <p:cNvSpPr>
            <a:spLocks noChangeShapeType="1"/>
          </p:cNvSpPr>
          <p:nvPr/>
        </p:nvSpPr>
        <p:spPr bwMode="auto">
          <a:xfrm>
            <a:off x="4642328" y="2219474"/>
            <a:ext cx="637946"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28" name="Line 21"/>
          <p:cNvSpPr>
            <a:spLocks noChangeShapeType="1"/>
          </p:cNvSpPr>
          <p:nvPr/>
        </p:nvSpPr>
        <p:spPr bwMode="auto">
          <a:xfrm>
            <a:off x="4642329" y="4529989"/>
            <a:ext cx="3569531" cy="339009"/>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Tree>
    <p:extLst>
      <p:ext uri="{BB962C8B-B14F-4D97-AF65-F5344CB8AC3E}">
        <p14:creationId xmlns:p14="http://schemas.microsoft.com/office/powerpoint/2010/main" val="171446050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01638" y="858024"/>
            <a:ext cx="8080697" cy="5230642"/>
          </a:xfrm>
        </p:spPr>
        <p:txBody>
          <a:bodyPr/>
          <a:lstStyle/>
          <a:p>
            <a:pPr algn="ctr" eaLnBrk="1" hangingPunct="1">
              <a:buFontTx/>
              <a:buNone/>
            </a:pPr>
            <a:r>
              <a:rPr lang="ja-JP" altLang="en-US" sz="3500" b="1" u="sng" dirty="0">
                <a:latin typeface="+mn-ea"/>
              </a:rPr>
              <a:t>志願票総括表の作成ポイント</a:t>
            </a:r>
          </a:p>
          <a:p>
            <a:pPr eaLnBrk="1" hangingPunct="1">
              <a:buFontTx/>
              <a:buNone/>
            </a:pPr>
            <a:r>
              <a:rPr lang="ja-JP" altLang="en-US" dirty="0" smtClean="0"/>
              <a:t>　 </a:t>
            </a:r>
            <a:endParaRPr lang="en-US" altLang="ja-JP" dirty="0"/>
          </a:p>
          <a:p>
            <a:pPr marL="208938" eaLnBrk="1" hangingPunct="1">
              <a:buNone/>
            </a:pPr>
            <a:r>
              <a:rPr lang="ja-JP" altLang="en-US" dirty="0" smtClean="0"/>
              <a:t>・総括表は「履修課程区分」「志願者区分」ごとに作成してください。</a:t>
            </a:r>
          </a:p>
          <a:p>
            <a:pPr marL="208938" eaLnBrk="1" hangingPunct="1">
              <a:buNone/>
            </a:pPr>
            <a:r>
              <a:rPr lang="ja-JP" altLang="en-US" dirty="0" smtClean="0"/>
              <a:t>・志願票の束が複数の場合，それぞれに必ず総括表を付けてください。</a:t>
            </a:r>
          </a:p>
          <a:p>
            <a:pPr eaLnBrk="1" hangingPunct="1">
              <a:buFontTx/>
              <a:buNone/>
            </a:pPr>
            <a:r>
              <a:rPr lang="ja-JP" altLang="en-US" dirty="0" smtClean="0"/>
              <a:t>・</a:t>
            </a:r>
            <a:r>
              <a:rPr lang="ja-JP" altLang="en-US" dirty="0"/>
              <a:t>職印を</a:t>
            </a:r>
            <a:r>
              <a:rPr lang="ja-JP" altLang="en-US" dirty="0" smtClean="0"/>
              <a:t>必ず押してください。</a:t>
            </a:r>
          </a:p>
          <a:p>
            <a:pPr marL="557169" indent="-487523" eaLnBrk="1" hangingPunct="1">
              <a:buNone/>
            </a:pPr>
            <a:r>
              <a:rPr lang="ja-JP" altLang="en-US" dirty="0" smtClean="0"/>
              <a:t>　（複数枚提出する場合も全てに職印を押してください）</a:t>
            </a:r>
          </a:p>
        </p:txBody>
      </p:sp>
      <p:sp>
        <p:nvSpPr>
          <p:cNvPr id="2" name="スライド番号プレースホルダー 1"/>
          <p:cNvSpPr>
            <a:spLocks noGrp="1"/>
          </p:cNvSpPr>
          <p:nvPr>
            <p:ph type="sldNum" sz="quarter" idx="12"/>
          </p:nvPr>
        </p:nvSpPr>
        <p:spPr>
          <a:xfrm>
            <a:off x="6768814" y="6005646"/>
            <a:ext cx="1950244" cy="450012"/>
          </a:xfrm>
        </p:spPr>
        <p:txBody>
          <a:bodyPr/>
          <a:lstStyle/>
          <a:p>
            <a:pPr>
              <a:defRPr/>
            </a:pPr>
            <a:fld id="{26DC7CDF-C8F4-447C-AD62-34A32BD0936A}" type="slidenum">
              <a:rPr lang="en-US" altLang="ja-JP" sz="1700">
                <a:solidFill>
                  <a:srgbClr val="000000"/>
                </a:solidFill>
              </a:rPr>
              <a:pPr>
                <a:defRPr/>
              </a:pPr>
              <a:t>88</a:t>
            </a:fld>
            <a:endParaRPr lang="en-US" altLang="ja-JP" sz="1700">
              <a:solidFill>
                <a:srgbClr val="000000"/>
              </a:solidFill>
            </a:endParaRPr>
          </a:p>
        </p:txBody>
      </p:sp>
    </p:spTree>
    <p:extLst>
      <p:ext uri="{BB962C8B-B14F-4D97-AF65-F5344CB8AC3E}">
        <p14:creationId xmlns:p14="http://schemas.microsoft.com/office/powerpoint/2010/main" val="350686816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76585" y="722576"/>
            <a:ext cx="8647956" cy="4626780"/>
          </a:xfrm>
        </p:spPr>
        <p:txBody>
          <a:bodyPr/>
          <a:lstStyle/>
          <a:p>
            <a:pPr marL="0" indent="0" algn="ctr" eaLnBrk="1" hangingPunct="1">
              <a:lnSpc>
                <a:spcPct val="90000"/>
              </a:lnSpc>
              <a:buNone/>
            </a:pPr>
            <a:r>
              <a:rPr lang="ja-JP" altLang="en-US" sz="3500" b="1" dirty="0">
                <a:latin typeface="+mn-ea"/>
              </a:rPr>
              <a:t>志願票の取りまとめのポイント</a:t>
            </a:r>
          </a:p>
          <a:p>
            <a:pPr marL="0" indent="0" algn="ctr" eaLnBrk="1" hangingPunct="1">
              <a:lnSpc>
                <a:spcPct val="90000"/>
              </a:lnSpc>
              <a:buNone/>
            </a:pPr>
            <a:endParaRPr lang="ja-JP" altLang="en-US" sz="1700" dirty="0">
              <a:ea typeface="ＤＦ太丸ゴシック体" pitchFamily="1" charset="-128"/>
            </a:endParaRPr>
          </a:p>
          <a:p>
            <a:pPr marL="0" indent="0" eaLnBrk="1" hangingPunct="1">
              <a:lnSpc>
                <a:spcPts val="3386"/>
              </a:lnSpc>
              <a:buNone/>
            </a:pPr>
            <a:r>
              <a:rPr lang="ja-JP" altLang="en-US" sz="2100" dirty="0">
                <a:latin typeface="ＭＳ Ｐゴシック" pitchFamily="50" charset="-128"/>
              </a:rPr>
              <a:t>・ 総括表１枚で</a:t>
            </a:r>
            <a:r>
              <a:rPr lang="en-US" altLang="ja-JP" sz="2100" dirty="0">
                <a:latin typeface="ＭＳ Ｐゴシック" pitchFamily="50" charset="-128"/>
              </a:rPr>
              <a:t>200</a:t>
            </a:r>
            <a:r>
              <a:rPr lang="ja-JP" altLang="en-US" sz="2100" dirty="0">
                <a:latin typeface="ＭＳ Ｐゴシック" pitchFamily="50" charset="-128"/>
              </a:rPr>
              <a:t>枚までの志願票を取りまとめることができます。</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各区分で志願票が</a:t>
            </a:r>
            <a:r>
              <a:rPr lang="en-US" altLang="ja-JP" sz="2100" dirty="0">
                <a:latin typeface="ＭＳ Ｐゴシック" pitchFamily="50" charset="-128"/>
              </a:rPr>
              <a:t>200</a:t>
            </a:r>
            <a:r>
              <a:rPr lang="ja-JP" altLang="en-US" sz="2100" dirty="0">
                <a:latin typeface="ＭＳ Ｐゴシック" pitchFamily="50" charset="-128"/>
              </a:rPr>
              <a:t>枚を超える場合は，</a:t>
            </a:r>
            <a:r>
              <a:rPr lang="en-US" altLang="ja-JP" sz="2100" dirty="0">
                <a:latin typeface="ＭＳ Ｐゴシック" pitchFamily="50" charset="-128"/>
              </a:rPr>
              <a:t>200</a:t>
            </a:r>
            <a:r>
              <a:rPr lang="ja-JP" altLang="en-US" sz="2100" dirty="0">
                <a:latin typeface="ＭＳ Ｐゴシック" pitchFamily="50" charset="-128"/>
              </a:rPr>
              <a:t>枚単位で総括表を　</a:t>
            </a:r>
            <a:r>
              <a:rPr lang="en-US" altLang="ja-JP" sz="2100" dirty="0">
                <a:latin typeface="ＭＳ Ｐゴシック" pitchFamily="50" charset="-128"/>
              </a:rPr>
              <a:t/>
            </a:r>
            <a:br>
              <a:rPr lang="en-US" altLang="ja-JP" sz="2100" dirty="0">
                <a:latin typeface="ＭＳ Ｐゴシック" pitchFamily="50" charset="-128"/>
              </a:rPr>
            </a:br>
            <a:r>
              <a:rPr lang="ja-JP" altLang="en-US" sz="2100" dirty="0">
                <a:latin typeface="ＭＳ Ｐゴシック" pitchFamily="50" charset="-128"/>
              </a:rPr>
              <a:t>　 </a:t>
            </a:r>
            <a:r>
              <a:rPr lang="en-US" altLang="ja-JP" sz="2100" dirty="0">
                <a:latin typeface="ＭＳ Ｐゴシック" pitchFamily="50" charset="-128"/>
              </a:rPr>
              <a:t>1</a:t>
            </a:r>
            <a:r>
              <a:rPr lang="ja-JP" altLang="en-US" sz="2100" dirty="0">
                <a:latin typeface="ＭＳ Ｐゴシック" pitchFamily="50" charset="-128"/>
              </a:rPr>
              <a:t>枚ずつ作成してください。</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出願期間内であれば，志願票の追加提出は可能です。その際は</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総括表を新たに作成してください。</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志願者区分ごとに総括表を作成してください。</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受験上の配慮申請者は区分が異なるので，総括表を別に作成して</a:t>
            </a:r>
            <a:endParaRPr lang="en-US" altLang="ja-JP" sz="2100" dirty="0">
              <a:latin typeface="ＭＳ Ｐゴシック" pitchFamily="50" charset="-128"/>
            </a:endParaRPr>
          </a:p>
          <a:p>
            <a:pPr marL="0" indent="0" eaLnBrk="1" hangingPunct="1">
              <a:lnSpc>
                <a:spcPts val="3386"/>
              </a:lnSpc>
              <a:buNone/>
            </a:pPr>
            <a:r>
              <a:rPr lang="ja-JP" altLang="en-US" sz="2100" dirty="0">
                <a:latin typeface="ＭＳ Ｐゴシック" pitchFamily="50" charset="-128"/>
              </a:rPr>
              <a:t>　 ください。</a:t>
            </a:r>
          </a:p>
          <a:p>
            <a:pPr marL="0" indent="0" eaLnBrk="1" hangingPunct="1">
              <a:lnSpc>
                <a:spcPts val="3386"/>
              </a:lnSpc>
              <a:buNone/>
            </a:pPr>
            <a:r>
              <a:rPr lang="ja-JP" altLang="en-US" sz="2100" dirty="0">
                <a:latin typeface="ＭＳ Ｐゴシック" pitchFamily="50" charset="-128"/>
              </a:rPr>
              <a:t>・ イヤホン不適合措置申請者は志願票の束を分ける必要はありません。</a:t>
            </a:r>
            <a:endParaRPr lang="en-US" altLang="ja-JP" sz="2100" dirty="0">
              <a:latin typeface="ＭＳ Ｐゴシック" pitchFamily="50" charset="-128"/>
            </a:endParaRPr>
          </a:p>
        </p:txBody>
      </p:sp>
      <p:sp>
        <p:nvSpPr>
          <p:cNvPr id="9219" name="AutoShape 6"/>
          <p:cNvSpPr>
            <a:spLocks noChangeArrowheads="1"/>
          </p:cNvSpPr>
          <p:nvPr/>
        </p:nvSpPr>
        <p:spPr bwMode="auto">
          <a:xfrm>
            <a:off x="601638" y="1334944"/>
            <a:ext cx="7797850" cy="6900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8450" tIns="44226" rIns="88450" bIns="44226" anchor="ctr"/>
          <a:lstStyle/>
          <a:p>
            <a:pPr algn="r" fontAlgn="base"/>
            <a:endParaRPr lang="ja-JP" altLang="ja-JP" sz="1000" b="0">
              <a:solidFill>
                <a:srgbClr val="000000"/>
              </a:solidFill>
            </a:endParaRPr>
          </a:p>
        </p:txBody>
      </p:sp>
      <p:sp>
        <p:nvSpPr>
          <p:cNvPr id="2" name="スライド番号プレースホルダー 1"/>
          <p:cNvSpPr>
            <a:spLocks noGrp="1"/>
          </p:cNvSpPr>
          <p:nvPr>
            <p:ph type="sldNum" sz="quarter" idx="12"/>
          </p:nvPr>
        </p:nvSpPr>
        <p:spPr>
          <a:xfrm>
            <a:off x="7015940" y="6166244"/>
            <a:ext cx="1950244" cy="339806"/>
          </a:xfrm>
        </p:spPr>
        <p:txBody>
          <a:bodyPr/>
          <a:lstStyle/>
          <a:p>
            <a:pPr>
              <a:defRPr/>
            </a:pPr>
            <a:fld id="{BFA692F7-1A24-445D-ABD3-91CD6FF3B9FE}" type="slidenum">
              <a:rPr lang="en-US" altLang="ja-JP" smtClean="0">
                <a:solidFill>
                  <a:srgbClr val="000000"/>
                </a:solidFill>
              </a:rPr>
              <a:pPr>
                <a:defRPr/>
              </a:pPr>
              <a:t>89</a:t>
            </a:fld>
            <a:endParaRPr lang="en-US" altLang="ja-JP" dirty="0">
              <a:solidFill>
                <a:srgbClr val="000000"/>
              </a:solidFill>
            </a:endParaRPr>
          </a:p>
        </p:txBody>
      </p:sp>
      <p:sp>
        <p:nvSpPr>
          <p:cNvPr id="5" name="Rectangle 15"/>
          <p:cNvSpPr>
            <a:spLocks noChangeArrowheads="1"/>
          </p:cNvSpPr>
          <p:nvPr/>
        </p:nvSpPr>
        <p:spPr bwMode="auto">
          <a:xfrm>
            <a:off x="176709" y="1"/>
            <a:ext cx="1671401"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【P9</a:t>
            </a:r>
            <a:r>
              <a:rPr lang="ja-JP" altLang="en-US" sz="2500" dirty="0">
                <a:solidFill>
                  <a:srgbClr val="000000"/>
                </a:solidFill>
              </a:rPr>
              <a:t>～</a:t>
            </a:r>
            <a:r>
              <a:rPr lang="en-US" altLang="ja-JP" sz="2500" dirty="0">
                <a:solidFill>
                  <a:srgbClr val="000000"/>
                </a:solidFill>
              </a:rPr>
              <a:t>P11】</a:t>
            </a:r>
            <a:endParaRPr lang="ja-JP" altLang="en-US" sz="2500" dirty="0">
              <a:solidFill>
                <a:srgbClr val="0033CC"/>
              </a:solidFill>
            </a:endParaRPr>
          </a:p>
        </p:txBody>
      </p:sp>
    </p:spTree>
    <p:extLst>
      <p:ext uri="{BB962C8B-B14F-4D97-AF65-F5344CB8AC3E}">
        <p14:creationId xmlns:p14="http://schemas.microsoft.com/office/powerpoint/2010/main" val="345884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p:cNvSpPr>
            <a:spLocks noChangeArrowheads="1"/>
          </p:cNvSpPr>
          <p:nvPr/>
        </p:nvSpPr>
        <p:spPr bwMode="auto">
          <a:xfrm>
            <a:off x="546106" y="1079847"/>
            <a:ext cx="8634976" cy="100811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marL="514105" indent="-514105" fontAlgn="base">
              <a:lnSpc>
                <a:spcPts val="2500"/>
              </a:lnSpc>
              <a:spcBef>
                <a:spcPts val="600"/>
              </a:spcBef>
              <a:buAutoNum type="arabicDbPlain"/>
            </a:pPr>
            <a:r>
              <a:rPr lang="ja-JP" altLang="en-US" sz="2600" b="0" dirty="0">
                <a:latin typeface="ＤＦＧ平成丸ゴシック体W4" panose="020F0400000000000000" pitchFamily="50" charset="-128"/>
                <a:ea typeface="ＤＦＧ平成丸ゴシック体W4" panose="020F0400000000000000" pitchFamily="50" charset="-128"/>
              </a:rPr>
              <a:t>はじめに受験する科目選択方法を決定します。</a:t>
            </a:r>
            <a:endParaRPr lang="en-US" altLang="ja-JP" sz="2600" b="0" dirty="0">
              <a:latin typeface="ＤＦＧ平成丸ゴシック体W4" panose="020F0400000000000000" pitchFamily="50" charset="-128"/>
              <a:ea typeface="ＤＦＧ平成丸ゴシック体W4" panose="020F0400000000000000" pitchFamily="50" charset="-128"/>
            </a:endParaRPr>
          </a:p>
          <a:p>
            <a:pPr fontAlgn="base">
              <a:lnSpc>
                <a:spcPts val="2500"/>
              </a:lnSpc>
              <a:spcBef>
                <a:spcPts val="600"/>
              </a:spcBef>
            </a:pPr>
            <a:r>
              <a:rPr lang="ja-JP" altLang="en-US" sz="2200" b="0" dirty="0">
                <a:latin typeface="ＤＦＧ平成丸ゴシック体W4" panose="020F0400000000000000" pitchFamily="50" charset="-128"/>
                <a:ea typeface="ＤＦＧ平成丸ゴシック体W4" panose="020F0400000000000000" pitchFamily="50" charset="-128"/>
              </a:rPr>
              <a:t>　　</a:t>
            </a:r>
            <a:r>
              <a:rPr lang="en-US" altLang="ja-JP" sz="2200" b="0" dirty="0">
                <a:latin typeface="ＤＦＧ平成丸ゴシック体W4" panose="020F0400000000000000" pitchFamily="50" charset="-128"/>
                <a:ea typeface="ＤＦＧ平成丸ゴシック体W4" panose="020F0400000000000000" pitchFamily="50" charset="-128"/>
              </a:rPr>
              <a:t>【</a:t>
            </a:r>
            <a:r>
              <a:rPr lang="ja-JP" altLang="en-US" sz="2200" b="0" dirty="0">
                <a:latin typeface="ＤＦＧ平成丸ゴシック体W4" panose="020F0400000000000000" pitchFamily="50" charset="-128"/>
                <a:ea typeface="ＤＦＧ平成丸ゴシック体W4" panose="020F0400000000000000" pitchFamily="50" charset="-128"/>
              </a:rPr>
              <a:t>新教育課程履修者</a:t>
            </a:r>
            <a:r>
              <a:rPr lang="en-US" altLang="ja-JP" sz="2200" b="0" dirty="0">
                <a:latin typeface="ＤＦＧ平成丸ゴシック体W4" panose="020F0400000000000000" pitchFamily="50" charset="-128"/>
                <a:ea typeface="ＤＦＧ平成丸ゴシック体W4" panose="020F0400000000000000" pitchFamily="50" charset="-128"/>
              </a:rPr>
              <a:t>】</a:t>
            </a:r>
            <a:r>
              <a:rPr lang="ja-JP" altLang="en-US" sz="2200" b="0" dirty="0">
                <a:latin typeface="ＤＦＧ平成丸ゴシック体W4" panose="020F0400000000000000" pitchFamily="50" charset="-128"/>
                <a:ea typeface="ＤＦＧ平成丸ゴシック体W4" panose="020F0400000000000000" pitchFamily="50" charset="-128"/>
              </a:rPr>
              <a:t>は赤枠の中から決定</a:t>
            </a:r>
            <a:endParaRPr lang="en-US" altLang="ja-JP" sz="2200" b="0" dirty="0">
              <a:latin typeface="ＤＦＧ平成丸ゴシック体W4" panose="020F0400000000000000" pitchFamily="50" charset="-128"/>
              <a:ea typeface="ＤＦＧ平成丸ゴシック体W4" panose="020F0400000000000000" pitchFamily="50" charset="-128"/>
            </a:endParaRPr>
          </a:p>
          <a:p>
            <a:pPr fontAlgn="base">
              <a:lnSpc>
                <a:spcPts val="2500"/>
              </a:lnSpc>
              <a:spcBef>
                <a:spcPts val="600"/>
              </a:spcBef>
            </a:pPr>
            <a:r>
              <a:rPr lang="ja-JP" altLang="en-US" sz="2200" b="0" dirty="0">
                <a:latin typeface="ＤＦＧ平成丸ゴシック体W4" panose="020F0400000000000000" pitchFamily="50" charset="-128"/>
                <a:ea typeface="ＤＦＧ平成丸ゴシック体W4" panose="020F0400000000000000" pitchFamily="50" charset="-128"/>
              </a:rPr>
              <a:t>　　</a:t>
            </a:r>
            <a:r>
              <a:rPr lang="en-US" altLang="ja-JP" sz="2200" b="0" dirty="0">
                <a:latin typeface="ＤＦＧ平成丸ゴシック体W4" panose="020F0400000000000000" pitchFamily="50" charset="-128"/>
                <a:ea typeface="ＤＦＧ平成丸ゴシック体W4" panose="020F0400000000000000" pitchFamily="50" charset="-128"/>
              </a:rPr>
              <a:t>【</a:t>
            </a:r>
            <a:r>
              <a:rPr lang="ja-JP" altLang="en-US" sz="2200" b="0" dirty="0">
                <a:latin typeface="ＤＦＧ平成丸ゴシック体W4" panose="020F0400000000000000" pitchFamily="50" charset="-128"/>
                <a:ea typeface="ＤＦＧ平成丸ゴシック体W4" panose="020F0400000000000000" pitchFamily="50" charset="-128"/>
              </a:rPr>
              <a:t>旧教育課程履修者</a:t>
            </a:r>
            <a:r>
              <a:rPr lang="en-US" altLang="ja-JP" sz="2200" b="0" dirty="0">
                <a:latin typeface="ＤＦＧ平成丸ゴシック体W4" panose="020F0400000000000000" pitchFamily="50" charset="-128"/>
                <a:ea typeface="ＤＦＧ平成丸ゴシック体W4" panose="020F0400000000000000" pitchFamily="50" charset="-128"/>
              </a:rPr>
              <a:t>】</a:t>
            </a:r>
            <a:r>
              <a:rPr lang="ja-JP" altLang="en-US" sz="2200" b="0" dirty="0">
                <a:latin typeface="ＤＦＧ平成丸ゴシック体W4" panose="020F0400000000000000" pitchFamily="50" charset="-128"/>
                <a:ea typeface="ＤＦＧ平成丸ゴシック体W4" panose="020F0400000000000000" pitchFamily="50" charset="-128"/>
              </a:rPr>
              <a:t>は赤枠と青枠の中から決定</a:t>
            </a:r>
            <a:endParaRPr lang="en-US" altLang="ja-JP" sz="2200" b="0" dirty="0">
              <a:latin typeface="ＤＦＧ平成丸ゴシック体W4" panose="020F0400000000000000" pitchFamily="50" charset="-128"/>
              <a:ea typeface="ＤＦＧ平成丸ゴシック体W4" panose="020F0400000000000000" pitchFamily="50" charset="-128"/>
            </a:endParaRPr>
          </a:p>
        </p:txBody>
      </p:sp>
      <p:sp>
        <p:nvSpPr>
          <p:cNvPr id="12" name="AutoShape 6"/>
          <p:cNvSpPr>
            <a:spLocks noChangeArrowheads="1"/>
          </p:cNvSpPr>
          <p:nvPr/>
        </p:nvSpPr>
        <p:spPr bwMode="auto">
          <a:xfrm>
            <a:off x="396106" y="575791"/>
            <a:ext cx="6192688" cy="57606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395" tIns="45699" rIns="91395" bIns="45699"/>
          <a:lstStyle/>
          <a:p>
            <a:pPr fontAlgn="base">
              <a:spcBef>
                <a:spcPts val="600"/>
              </a:spcBef>
            </a:pPr>
            <a:r>
              <a:rPr lang="ja-JP" altLang="en-US" sz="2800" dirty="0">
                <a:latin typeface="HGP創英角ｺﾞｼｯｸUB" pitchFamily="50" charset="-128"/>
                <a:ea typeface="HGP創英角ｺﾞｼｯｸUB" pitchFamily="50" charset="-128"/>
              </a:rPr>
              <a:t>○理科の登録方法</a:t>
            </a:r>
            <a:endParaRPr lang="ja-JP" altLang="en-US" sz="1400" dirty="0">
              <a:latin typeface="HGP創英角ｺﾞｼｯｸUB" pitchFamily="50" charset="-128"/>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57678968"/>
              </p:ext>
            </p:extLst>
          </p:nvPr>
        </p:nvGraphicFramePr>
        <p:xfrm>
          <a:off x="103994" y="2302017"/>
          <a:ext cx="8855086" cy="3946801"/>
        </p:xfrm>
        <a:graphic>
          <a:graphicData uri="http://schemas.openxmlformats.org/drawingml/2006/table">
            <a:tbl>
              <a:tblPr firstRow="1" bandRow="1">
                <a:tableStyleId>{5C22544A-7EE6-4342-B048-85BDC9FD1C3A}</a:tableStyleId>
              </a:tblPr>
              <a:tblGrid>
                <a:gridCol w="1008113"/>
                <a:gridCol w="1440160"/>
                <a:gridCol w="2514895"/>
                <a:gridCol w="1450506"/>
                <a:gridCol w="2441412"/>
              </a:tblGrid>
              <a:tr h="1182279">
                <a:tc>
                  <a:txBody>
                    <a:bodyPr/>
                    <a:lstStyle/>
                    <a:p>
                      <a:pPr algn="ctr"/>
                      <a:r>
                        <a:rPr kumimoji="1" lang="ja-JP" altLang="en-US" sz="1600" b="1" dirty="0" smtClean="0">
                          <a:solidFill>
                            <a:schemeClr val="tx1"/>
                          </a:solidFill>
                        </a:rPr>
                        <a:t>グループ</a:t>
                      </a:r>
                      <a:endParaRPr kumimoji="1" lang="ja-JP" altLang="en-US" sz="1600" b="1" dirty="0">
                        <a:solidFill>
                          <a:schemeClr val="tx1"/>
                        </a:solidFill>
                      </a:endParaRPr>
                    </a:p>
                  </a:txBody>
                  <a:tcPr marL="79014" marR="79014" marT="41141" marB="41141"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smtClean="0">
                          <a:solidFill>
                            <a:schemeClr val="tx1"/>
                          </a:solidFill>
                        </a:rPr>
                        <a:t>新教育課程により出題する科目</a:t>
                      </a:r>
                      <a:endParaRPr kumimoji="1" lang="en-US" altLang="ja-JP" sz="1600" b="1" dirty="0" smtClean="0">
                        <a:solidFill>
                          <a:schemeClr val="tx1"/>
                        </a:solidFill>
                      </a:endParaRPr>
                    </a:p>
                    <a:p>
                      <a:pPr algn="ctr"/>
                      <a:r>
                        <a:rPr kumimoji="1" lang="ja-JP" altLang="en-US" sz="1600" b="1" dirty="0" smtClean="0">
                          <a:solidFill>
                            <a:schemeClr val="tx1"/>
                          </a:solidFill>
                        </a:rPr>
                        <a:t>（新課程科目）</a:t>
                      </a:r>
                      <a:endParaRPr kumimoji="1" lang="ja-JP" altLang="en-US" sz="1600" b="1" dirty="0">
                        <a:solidFill>
                          <a:schemeClr val="tx1"/>
                        </a:solidFill>
                      </a:endParaRPr>
                    </a:p>
                  </a:txBody>
                  <a:tcPr marL="79014" marR="79014" marT="41141" marB="41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kumimoji="1" lang="ja-JP" altLang="en-US" sz="1600" b="1" dirty="0" smtClean="0">
                          <a:solidFill>
                            <a:schemeClr val="tx1"/>
                          </a:solidFill>
                        </a:rPr>
                        <a:t>科目選択方法</a:t>
                      </a:r>
                      <a:endParaRPr kumimoji="1" lang="ja-JP" altLang="en-US" sz="1600" b="1" dirty="0">
                        <a:solidFill>
                          <a:schemeClr val="tx1"/>
                        </a:solidFill>
                      </a:endParaRPr>
                    </a:p>
                  </a:txBody>
                  <a:tcPr marL="79014" marR="79014" marT="41141" marB="41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旧教育課程により出題する科目</a:t>
                      </a:r>
                      <a:endParaRPr kumimoji="1" lang="en-US" altLang="ja-JP" sz="16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（旧課程科目）</a:t>
                      </a:r>
                      <a:endParaRPr kumimoji="1" lang="ja-JP" altLang="en-US" sz="1600" b="1" dirty="0">
                        <a:solidFill>
                          <a:schemeClr val="tx1"/>
                        </a:solidFill>
                      </a:endParaRPr>
                    </a:p>
                  </a:txBody>
                  <a:tcPr marL="79014" marR="79014" marT="41141" marB="41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kumimoji="1" lang="ja-JP" altLang="en-US" sz="1600" b="1" dirty="0" smtClean="0">
                          <a:solidFill>
                            <a:schemeClr val="tx1"/>
                          </a:solidFill>
                        </a:rPr>
                        <a:t>科目選択方法</a:t>
                      </a:r>
                      <a:endParaRPr kumimoji="1" lang="en-US" altLang="ja-JP" sz="1600" b="1" dirty="0" smtClean="0">
                        <a:solidFill>
                          <a:schemeClr val="tx1"/>
                        </a:solidFill>
                      </a:endParaRPr>
                    </a:p>
                  </a:txBody>
                  <a:tcPr marL="79014" marR="79014" marT="41141" marB="41141"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r h="1047995">
                <a:tc>
                  <a:txBody>
                    <a:bodyPr/>
                    <a:lstStyle/>
                    <a:p>
                      <a:pPr algn="ctr"/>
                      <a:r>
                        <a:rPr kumimoji="1" lang="ja-JP" altLang="en-US" sz="1600" b="1" dirty="0" smtClean="0"/>
                        <a:t>理科①</a:t>
                      </a:r>
                      <a:endParaRPr kumimoji="1" lang="ja-JP" altLang="en-US" sz="1600" b="1" dirty="0"/>
                    </a:p>
                  </a:txBody>
                  <a:tcPr marL="79014" marR="79014" marT="41141" marB="41141"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t>「物理基礎」</a:t>
                      </a:r>
                      <a:endParaRPr kumimoji="1" lang="en-US" altLang="ja-JP" sz="1600" b="1" dirty="0" smtClean="0"/>
                    </a:p>
                    <a:p>
                      <a:r>
                        <a:rPr kumimoji="1" lang="ja-JP" altLang="en-US" sz="1600" b="1" dirty="0" smtClean="0"/>
                        <a:t>「化学基礎」</a:t>
                      </a:r>
                      <a:endParaRPr kumimoji="1" lang="en-US" altLang="ja-JP" sz="1600" b="1" dirty="0" smtClean="0"/>
                    </a:p>
                    <a:p>
                      <a:r>
                        <a:rPr kumimoji="1" lang="ja-JP" altLang="en-US" sz="1600" b="1" dirty="0" smtClean="0"/>
                        <a:t>「生物基礎」</a:t>
                      </a:r>
                      <a:endParaRPr kumimoji="1" lang="en-US" altLang="ja-JP" sz="1600" b="1" dirty="0" smtClean="0"/>
                    </a:p>
                    <a:p>
                      <a:r>
                        <a:rPr kumimoji="1" lang="ja-JP" altLang="en-US" sz="1600" b="1" dirty="0" smtClean="0"/>
                        <a:t>「地学基礎」</a:t>
                      </a:r>
                      <a:endParaRPr kumimoji="1" lang="ja-JP" altLang="en-US" sz="1600" b="1" dirty="0"/>
                    </a:p>
                  </a:txBody>
                  <a:tcPr marL="79014" marR="79014" marT="41141" marB="411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rowSpan="2">
                  <a:txBody>
                    <a:bodyPr/>
                    <a:lstStyle/>
                    <a:p>
                      <a:pPr algn="l"/>
                      <a:endParaRPr kumimoji="1" lang="en-US" altLang="ja-JP" sz="1600" b="1" dirty="0" smtClean="0">
                        <a:solidFill>
                          <a:srgbClr val="FF0000"/>
                        </a:solidFill>
                      </a:endParaRPr>
                    </a:p>
                    <a:p>
                      <a:pPr algn="l"/>
                      <a:r>
                        <a:rPr kumimoji="1" lang="ja-JP" altLang="en-US" sz="1600" b="1" dirty="0" smtClean="0">
                          <a:solidFill>
                            <a:schemeClr val="tx1"/>
                          </a:solidFill>
                        </a:rPr>
                        <a:t> Ａ：理科①から２科目選択</a:t>
                      </a:r>
                      <a:endParaRPr kumimoji="1" lang="en-US" altLang="ja-JP" sz="1600" b="1" dirty="0" smtClean="0">
                        <a:solidFill>
                          <a:schemeClr val="tx1"/>
                        </a:solidFill>
                      </a:endParaRPr>
                    </a:p>
                    <a:p>
                      <a:pPr algn="l"/>
                      <a:endParaRPr kumimoji="1" lang="en-US" altLang="ja-JP" sz="1600" b="1" dirty="0" smtClean="0">
                        <a:solidFill>
                          <a:schemeClr val="tx1"/>
                        </a:solidFill>
                      </a:endParaRPr>
                    </a:p>
                    <a:p>
                      <a:pPr algn="l"/>
                      <a:r>
                        <a:rPr kumimoji="1" lang="ja-JP" altLang="en-US" sz="1600" b="1" dirty="0" smtClean="0">
                          <a:solidFill>
                            <a:schemeClr val="tx1"/>
                          </a:solidFill>
                        </a:rPr>
                        <a:t> Ｂ：理科②から１科目選択</a:t>
                      </a:r>
                      <a:endParaRPr kumimoji="1" lang="en-US" altLang="ja-JP" sz="1600" b="1" dirty="0" smtClean="0">
                        <a:solidFill>
                          <a:schemeClr val="tx1"/>
                        </a:solidFill>
                      </a:endParaRPr>
                    </a:p>
                    <a:p>
                      <a:pPr algn="l"/>
                      <a:endParaRPr kumimoji="1" lang="en-US" altLang="ja-JP" sz="1600" b="1" dirty="0" smtClean="0">
                        <a:solidFill>
                          <a:schemeClr val="tx1"/>
                        </a:solidFill>
                      </a:endParaRPr>
                    </a:p>
                    <a:p>
                      <a:pPr algn="l"/>
                      <a:r>
                        <a:rPr kumimoji="1" lang="ja-JP" altLang="en-US" sz="1600" b="1" dirty="0" smtClean="0">
                          <a:solidFill>
                            <a:schemeClr val="tx1"/>
                          </a:solidFill>
                        </a:rPr>
                        <a:t> Ｃ：理科①から２科目選択</a:t>
                      </a:r>
                      <a:endParaRPr kumimoji="1" lang="en-US" altLang="ja-JP" sz="1600" b="1" dirty="0" smtClean="0">
                        <a:solidFill>
                          <a:schemeClr val="tx1"/>
                        </a:solidFill>
                      </a:endParaRPr>
                    </a:p>
                    <a:p>
                      <a:pPr algn="l"/>
                      <a:r>
                        <a:rPr kumimoji="1" lang="ja-JP" altLang="en-US" sz="1600" b="1" dirty="0" smtClean="0">
                          <a:solidFill>
                            <a:schemeClr val="tx1"/>
                          </a:solidFill>
                        </a:rPr>
                        <a:t>　　及び</a:t>
                      </a:r>
                      <a:endParaRPr kumimoji="1" lang="en-US" altLang="ja-JP" sz="1600" b="1" dirty="0" smtClean="0">
                        <a:solidFill>
                          <a:schemeClr val="tx1"/>
                        </a:solidFill>
                      </a:endParaRPr>
                    </a:p>
                    <a:p>
                      <a:pPr algn="l"/>
                      <a:r>
                        <a:rPr kumimoji="1" lang="ja-JP" altLang="en-US" sz="1600" b="1" dirty="0" smtClean="0">
                          <a:solidFill>
                            <a:schemeClr val="tx1"/>
                          </a:solidFill>
                        </a:rPr>
                        <a:t>　 　理科②から１科目選択</a:t>
                      </a:r>
                      <a:endParaRPr kumimoji="1" lang="en-US" altLang="ja-JP" sz="1600" b="1" dirty="0" smtClean="0">
                        <a:solidFill>
                          <a:schemeClr val="tx1"/>
                        </a:solidFill>
                      </a:endParaRPr>
                    </a:p>
                    <a:p>
                      <a:pPr algn="l"/>
                      <a:endParaRPr kumimoji="1" lang="en-US" altLang="ja-JP" sz="1600" b="1" dirty="0" smtClean="0">
                        <a:solidFill>
                          <a:schemeClr val="tx1"/>
                        </a:solidFill>
                      </a:endParaRPr>
                    </a:p>
                    <a:p>
                      <a:pPr algn="l"/>
                      <a:r>
                        <a:rPr kumimoji="1" lang="ja-JP" altLang="en-US" sz="1600" b="1" dirty="0" smtClean="0">
                          <a:solidFill>
                            <a:schemeClr val="tx1"/>
                          </a:solidFill>
                        </a:rPr>
                        <a:t> Ｄ：理科②から２科目選択</a:t>
                      </a:r>
                    </a:p>
                    <a:p>
                      <a:endParaRPr kumimoji="1" lang="ja-JP" altLang="en-US" sz="1600" b="1" dirty="0"/>
                    </a:p>
                  </a:txBody>
                  <a:tcPr marL="79014" marR="79014" marT="41141" marB="411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gridSpan="2">
                  <a:txBody>
                    <a:bodyPr/>
                    <a:lstStyle/>
                    <a:p>
                      <a:endParaRPr kumimoji="1" lang="ja-JP" altLang="en-US" sz="1600" b="1" dirty="0"/>
                    </a:p>
                  </a:txBody>
                  <a:tcPr marL="79014" marR="79014" marT="41141" marB="41141">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r>
              <a:tr h="1685216">
                <a:tc>
                  <a:txBody>
                    <a:bodyPr/>
                    <a:lstStyle/>
                    <a:p>
                      <a:pPr algn="ctr"/>
                      <a:r>
                        <a:rPr kumimoji="1" lang="ja-JP" altLang="en-US" sz="1600" b="1" dirty="0" smtClean="0"/>
                        <a:t>理科②</a:t>
                      </a:r>
                      <a:endParaRPr kumimoji="1" lang="ja-JP" altLang="en-US" sz="1600" b="1" dirty="0"/>
                    </a:p>
                  </a:txBody>
                  <a:tcPr marL="79014" marR="79014" marT="41141" marB="41141"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t>「物理」</a:t>
                      </a:r>
                      <a:endParaRPr kumimoji="1" lang="en-US" altLang="ja-JP" sz="1600" b="1" dirty="0" smtClean="0"/>
                    </a:p>
                    <a:p>
                      <a:r>
                        <a:rPr kumimoji="1" lang="ja-JP" altLang="en-US" sz="1600" b="1" dirty="0" smtClean="0"/>
                        <a:t>「化学」</a:t>
                      </a:r>
                      <a:endParaRPr kumimoji="1" lang="en-US" altLang="ja-JP" sz="1600" b="1" dirty="0" smtClean="0"/>
                    </a:p>
                    <a:p>
                      <a:r>
                        <a:rPr kumimoji="1" lang="ja-JP" altLang="en-US" sz="1600" b="1" dirty="0" smtClean="0"/>
                        <a:t>「生物」</a:t>
                      </a:r>
                      <a:endParaRPr kumimoji="1" lang="en-US" altLang="ja-JP" sz="1600" b="1" dirty="0" smtClean="0"/>
                    </a:p>
                    <a:p>
                      <a:r>
                        <a:rPr kumimoji="1" lang="ja-JP" altLang="en-US" sz="1600" b="1" dirty="0" smtClean="0"/>
                        <a:t>「地学」</a:t>
                      </a:r>
                      <a:endParaRPr kumimoji="1" lang="ja-JP" altLang="en-US" sz="1600" b="1" dirty="0"/>
                    </a:p>
                  </a:txBody>
                  <a:tcPr marL="79014" marR="79014" marT="41141" marB="41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vMerge="1">
                  <a:txBody>
                    <a:bodyPr/>
                    <a:lstStyle/>
                    <a:p>
                      <a:endParaRPr kumimoji="1" lang="ja-JP" altLang="en-US" sz="1600" b="1" dirty="0"/>
                    </a:p>
                  </a:txBody>
                  <a:tcPr marL="91438" marR="91438"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1600" b="1" dirty="0" smtClean="0"/>
                        <a:t>「理科総合Ａ」</a:t>
                      </a:r>
                      <a:endParaRPr kumimoji="1" lang="en-US" altLang="ja-JP" sz="1600" b="1" dirty="0" smtClean="0"/>
                    </a:p>
                    <a:p>
                      <a:r>
                        <a:rPr kumimoji="1" lang="ja-JP" altLang="en-US" sz="1600" b="1" dirty="0" smtClean="0"/>
                        <a:t>「理科総合Ｂ」</a:t>
                      </a:r>
                      <a:endParaRPr kumimoji="1" lang="en-US" altLang="ja-JP" sz="1600" b="1" dirty="0" smtClean="0"/>
                    </a:p>
                    <a:p>
                      <a:r>
                        <a:rPr kumimoji="1" lang="ja-JP" altLang="en-US" sz="1600" b="1" dirty="0" smtClean="0"/>
                        <a:t>「物理</a:t>
                      </a:r>
                      <a:r>
                        <a:rPr kumimoji="1" lang="en-US" altLang="ja-JP" sz="1600" b="1" dirty="0" smtClean="0"/>
                        <a:t>Ⅰ</a:t>
                      </a:r>
                      <a:r>
                        <a:rPr kumimoji="1" lang="ja-JP" altLang="en-US" sz="1600" b="1" dirty="0" smtClean="0"/>
                        <a:t>」</a:t>
                      </a:r>
                      <a:endParaRPr kumimoji="1" lang="en-US" altLang="ja-JP" sz="1600" b="1" dirty="0" smtClean="0"/>
                    </a:p>
                    <a:p>
                      <a:r>
                        <a:rPr kumimoji="1" lang="ja-JP" altLang="en-US" sz="1600" b="1" dirty="0" smtClean="0"/>
                        <a:t>「化学</a:t>
                      </a:r>
                      <a:r>
                        <a:rPr kumimoji="1" lang="en-US" altLang="ja-JP" sz="1600" b="1" dirty="0" smtClean="0"/>
                        <a:t>Ⅰ</a:t>
                      </a:r>
                      <a:r>
                        <a:rPr kumimoji="1" lang="ja-JP" altLang="en-US" sz="1600" b="1" dirty="0" smtClean="0"/>
                        <a:t>」</a:t>
                      </a:r>
                      <a:endParaRPr kumimoji="1" lang="en-US" altLang="ja-JP" sz="1600" b="1" dirty="0" smtClean="0"/>
                    </a:p>
                    <a:p>
                      <a:r>
                        <a:rPr kumimoji="1" lang="ja-JP" altLang="en-US" sz="1600" b="1" dirty="0" smtClean="0"/>
                        <a:t>「生物</a:t>
                      </a:r>
                      <a:r>
                        <a:rPr kumimoji="1" lang="en-US" altLang="ja-JP" sz="1600" b="1" dirty="0" smtClean="0"/>
                        <a:t>Ⅰ</a:t>
                      </a:r>
                      <a:r>
                        <a:rPr kumimoji="1" lang="ja-JP" altLang="en-US" sz="1600" b="1" dirty="0" smtClean="0"/>
                        <a:t>」</a:t>
                      </a:r>
                      <a:endParaRPr kumimoji="1" lang="en-US" altLang="ja-JP" sz="1600" b="1" dirty="0" smtClean="0"/>
                    </a:p>
                    <a:p>
                      <a:r>
                        <a:rPr kumimoji="1" lang="ja-JP" altLang="en-US" sz="1600" b="1" dirty="0" smtClean="0"/>
                        <a:t>「地学</a:t>
                      </a:r>
                      <a:r>
                        <a:rPr kumimoji="1" lang="en-US" altLang="ja-JP" sz="1600" b="1" dirty="0" smtClean="0"/>
                        <a:t>Ⅰ</a:t>
                      </a:r>
                      <a:r>
                        <a:rPr kumimoji="1" lang="ja-JP" altLang="en-US" sz="1600" b="1" dirty="0" smtClean="0"/>
                        <a:t>」</a:t>
                      </a:r>
                      <a:endParaRPr kumimoji="1" lang="en-US" altLang="ja-JP" sz="1600" b="1" dirty="0" smtClean="0"/>
                    </a:p>
                  </a:txBody>
                  <a:tcPr marL="79014" marR="79014" marT="41141" marB="411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l"/>
                      <a:r>
                        <a:rPr kumimoji="1" lang="ja-JP" altLang="en-US" sz="1600" b="1" dirty="0" smtClean="0">
                          <a:solidFill>
                            <a:schemeClr val="tx1"/>
                          </a:solidFill>
                        </a:rPr>
                        <a:t> Ｈ：理科②から１科目選択</a:t>
                      </a:r>
                      <a:endParaRPr kumimoji="1" lang="en-US" altLang="ja-JP" sz="1600" b="1" dirty="0" smtClean="0">
                        <a:solidFill>
                          <a:schemeClr val="tx1"/>
                        </a:solidFill>
                      </a:endParaRPr>
                    </a:p>
                    <a:p>
                      <a:pPr algn="l"/>
                      <a:endParaRPr kumimoji="1" lang="en-US" altLang="ja-JP" sz="1600" b="1" dirty="0" smtClean="0">
                        <a:solidFill>
                          <a:schemeClr val="tx1"/>
                        </a:solidFill>
                      </a:endParaRPr>
                    </a:p>
                    <a:p>
                      <a:pPr algn="l"/>
                      <a:r>
                        <a:rPr kumimoji="1" lang="ja-JP" altLang="en-US" sz="1600" b="1" dirty="0" smtClean="0">
                          <a:solidFill>
                            <a:schemeClr val="tx1"/>
                          </a:solidFill>
                        </a:rPr>
                        <a:t> Ｋ：理科②から２科目選択</a:t>
                      </a:r>
                      <a:endParaRPr kumimoji="1" lang="en-US" altLang="ja-JP" sz="1600" b="1" dirty="0" smtClean="0">
                        <a:solidFill>
                          <a:schemeClr val="tx1"/>
                        </a:solidFill>
                      </a:endParaRPr>
                    </a:p>
                    <a:p>
                      <a:endParaRPr kumimoji="1" lang="ja-JP" altLang="en-US" sz="1600" b="1" dirty="0">
                        <a:solidFill>
                          <a:srgbClr val="FF0000"/>
                        </a:solidFill>
                      </a:endParaRPr>
                    </a:p>
                  </a:txBody>
                  <a:tcPr marL="79014" marR="79014" marT="41141" marB="41141"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r>
            </a:tbl>
          </a:graphicData>
        </a:graphic>
      </p:graphicFrame>
      <p:sp>
        <p:nvSpPr>
          <p:cNvPr id="13" name="正方形/長方形 12"/>
          <p:cNvSpPr/>
          <p:nvPr/>
        </p:nvSpPr>
        <p:spPr>
          <a:xfrm>
            <a:off x="1074164" y="2329074"/>
            <a:ext cx="3960000" cy="38884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14" name="正方形/長方形 13"/>
          <p:cNvSpPr/>
          <p:nvPr/>
        </p:nvSpPr>
        <p:spPr>
          <a:xfrm>
            <a:off x="5071075" y="2329074"/>
            <a:ext cx="3888000" cy="388843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95" tIns="45699" rIns="91395" bIns="45699" rtlCol="0" anchor="ctr"/>
          <a:lstStyle/>
          <a:p>
            <a:pPr algn="ctr"/>
            <a:endParaRPr kumimoji="1" lang="ja-JP" altLang="en-US"/>
          </a:p>
        </p:txBody>
      </p:sp>
      <p:sp>
        <p:nvSpPr>
          <p:cNvPr id="15" name="スライド番号プレースホルダー 1"/>
          <p:cNvSpPr>
            <a:spLocks noGrp="1"/>
          </p:cNvSpPr>
          <p:nvPr>
            <p:ph type="sldNum" sz="quarter" idx="12"/>
          </p:nvPr>
        </p:nvSpPr>
        <p:spPr>
          <a:xfrm>
            <a:off x="6873180" y="6192415"/>
            <a:ext cx="1947862" cy="360040"/>
          </a:xfrm>
        </p:spPr>
        <p:txBody>
          <a:bodyPr/>
          <a:lstStyle/>
          <a:p>
            <a:pPr>
              <a:defRPr/>
            </a:pPr>
            <a:fld id="{D594290D-A3A5-4E69-B9B7-2DAA8C7C7395}" type="slidenum">
              <a:rPr lang="en-US" altLang="ja-JP"/>
              <a:pPr>
                <a:defRPr/>
              </a:pPr>
              <a:t>9</a:t>
            </a:fld>
            <a:endParaRPr lang="en-US" altLang="ja-JP" dirty="0"/>
          </a:p>
        </p:txBody>
      </p:sp>
    </p:spTree>
    <p:extLst>
      <p:ext uri="{BB962C8B-B14F-4D97-AF65-F5344CB8AC3E}">
        <p14:creationId xmlns:p14="http://schemas.microsoft.com/office/powerpoint/2010/main" val="1427811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557883" y="656385"/>
            <a:ext cx="7875984" cy="4965134"/>
          </a:xfrm>
        </p:spPr>
        <p:txBody>
          <a:bodyPr/>
          <a:lstStyle/>
          <a:p>
            <a:pPr algn="ctr" eaLnBrk="1" hangingPunct="1">
              <a:buFontTx/>
              <a:buNone/>
            </a:pPr>
            <a:r>
              <a:rPr lang="ja-JP" altLang="en-US" b="1" u="sng" dirty="0" smtClean="0">
                <a:latin typeface="+mn-ea"/>
              </a:rPr>
              <a:t>出願書類封入のイメージ</a:t>
            </a:r>
          </a:p>
        </p:txBody>
      </p:sp>
      <p:sp>
        <p:nvSpPr>
          <p:cNvPr id="2" name="スライド番号プレースホルダー 1"/>
          <p:cNvSpPr>
            <a:spLocks noGrp="1"/>
          </p:cNvSpPr>
          <p:nvPr>
            <p:ph type="sldNum" sz="quarter" idx="12"/>
          </p:nvPr>
        </p:nvSpPr>
        <p:spPr>
          <a:xfrm>
            <a:off x="7015940" y="6137177"/>
            <a:ext cx="1950244" cy="342998"/>
          </a:xfrm>
        </p:spPr>
        <p:txBody>
          <a:bodyPr/>
          <a:lstStyle/>
          <a:p>
            <a:pPr>
              <a:defRPr/>
            </a:pPr>
            <a:fld id="{BFA692F7-1A24-445D-ABD3-91CD6FF3B9FE}" type="slidenum">
              <a:rPr lang="en-US" altLang="ja-JP" smtClean="0">
                <a:solidFill>
                  <a:srgbClr val="000000"/>
                </a:solidFill>
              </a:rPr>
              <a:pPr>
                <a:defRPr/>
              </a:pPr>
              <a:t>90</a:t>
            </a:fld>
            <a:endParaRPr lang="en-US" altLang="ja-JP">
              <a:solidFill>
                <a:srgbClr val="000000"/>
              </a:solidFill>
            </a:endParaRPr>
          </a:p>
        </p:txBody>
      </p:sp>
      <p:sp>
        <p:nvSpPr>
          <p:cNvPr id="6" name="Rectangle 15"/>
          <p:cNvSpPr>
            <a:spLocks noChangeArrowheads="1"/>
          </p:cNvSpPr>
          <p:nvPr/>
        </p:nvSpPr>
        <p:spPr bwMode="auto">
          <a:xfrm>
            <a:off x="169591" y="1"/>
            <a:ext cx="962572"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【P7】</a:t>
            </a:r>
            <a:endParaRPr lang="ja-JP" altLang="en-US" sz="2500" dirty="0">
              <a:solidFill>
                <a:srgbClr val="0033CC"/>
              </a:solidFill>
            </a:endParaRPr>
          </a:p>
        </p:txBody>
      </p:sp>
      <p:sp>
        <p:nvSpPr>
          <p:cNvPr id="4" name="AutoShape 3"/>
          <p:cNvSpPr>
            <a:spLocks noChangeAspect="1" noChangeArrowheads="1" noTextEdit="1"/>
          </p:cNvSpPr>
          <p:nvPr/>
        </p:nvSpPr>
        <p:spPr bwMode="auto">
          <a:xfrm>
            <a:off x="460996" y="1659710"/>
            <a:ext cx="8080696" cy="42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5" name="Rectangle 5"/>
          <p:cNvSpPr>
            <a:spLocks noChangeArrowheads="1"/>
          </p:cNvSpPr>
          <p:nvPr/>
        </p:nvSpPr>
        <p:spPr bwMode="auto">
          <a:xfrm>
            <a:off x="460996" y="1707713"/>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9" name="Group 8"/>
          <p:cNvGrpSpPr>
            <a:grpSpLocks/>
          </p:cNvGrpSpPr>
          <p:nvPr/>
        </p:nvGrpSpPr>
        <p:grpSpPr bwMode="auto">
          <a:xfrm>
            <a:off x="4131768" y="2445731"/>
            <a:ext cx="1615827" cy="1290035"/>
            <a:chOff x="2644" y="1550"/>
            <a:chExt cx="1034" cy="860"/>
          </a:xfrm>
        </p:grpSpPr>
        <p:sp>
          <p:nvSpPr>
            <p:cNvPr id="4229" name="Freeform 6"/>
            <p:cNvSpPr>
              <a:spLocks/>
            </p:cNvSpPr>
            <p:nvPr/>
          </p:nvSpPr>
          <p:spPr bwMode="auto">
            <a:xfrm>
              <a:off x="2644" y="1550"/>
              <a:ext cx="1034" cy="860"/>
            </a:xfrm>
            <a:custGeom>
              <a:avLst/>
              <a:gdLst>
                <a:gd name="T0" fmla="*/ 183 w 1034"/>
                <a:gd name="T1" fmla="*/ 183 h 860"/>
                <a:gd name="T2" fmla="*/ 0 w 1034"/>
                <a:gd name="T3" fmla="*/ 860 h 860"/>
                <a:gd name="T4" fmla="*/ 852 w 1034"/>
                <a:gd name="T5" fmla="*/ 677 h 860"/>
                <a:gd name="T6" fmla="*/ 1034 w 1034"/>
                <a:gd name="T7" fmla="*/ 0 h 860"/>
                <a:gd name="T8" fmla="*/ 183 w 1034"/>
                <a:gd name="T9" fmla="*/ 183 h 860"/>
              </a:gdLst>
              <a:ahLst/>
              <a:cxnLst>
                <a:cxn ang="0">
                  <a:pos x="T0" y="T1"/>
                </a:cxn>
                <a:cxn ang="0">
                  <a:pos x="T2" y="T3"/>
                </a:cxn>
                <a:cxn ang="0">
                  <a:pos x="T4" y="T5"/>
                </a:cxn>
                <a:cxn ang="0">
                  <a:pos x="T6" y="T7"/>
                </a:cxn>
                <a:cxn ang="0">
                  <a:pos x="T8" y="T9"/>
                </a:cxn>
              </a:cxnLst>
              <a:rect l="0" t="0" r="r" b="b"/>
              <a:pathLst>
                <a:path w="1034" h="860">
                  <a:moveTo>
                    <a:pt x="183" y="183"/>
                  </a:moveTo>
                  <a:lnTo>
                    <a:pt x="0" y="860"/>
                  </a:lnTo>
                  <a:lnTo>
                    <a:pt x="852" y="677"/>
                  </a:lnTo>
                  <a:lnTo>
                    <a:pt x="1034"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30" name="Freeform 7"/>
            <p:cNvSpPr>
              <a:spLocks/>
            </p:cNvSpPr>
            <p:nvPr/>
          </p:nvSpPr>
          <p:spPr bwMode="auto">
            <a:xfrm>
              <a:off x="2644" y="1550"/>
              <a:ext cx="1034" cy="860"/>
            </a:xfrm>
            <a:custGeom>
              <a:avLst/>
              <a:gdLst>
                <a:gd name="T0" fmla="*/ 183 w 1034"/>
                <a:gd name="T1" fmla="*/ 183 h 860"/>
                <a:gd name="T2" fmla="*/ 0 w 1034"/>
                <a:gd name="T3" fmla="*/ 860 h 860"/>
                <a:gd name="T4" fmla="*/ 852 w 1034"/>
                <a:gd name="T5" fmla="*/ 677 h 860"/>
                <a:gd name="T6" fmla="*/ 1034 w 1034"/>
                <a:gd name="T7" fmla="*/ 0 h 860"/>
                <a:gd name="T8" fmla="*/ 183 w 1034"/>
                <a:gd name="T9" fmla="*/ 183 h 860"/>
              </a:gdLst>
              <a:ahLst/>
              <a:cxnLst>
                <a:cxn ang="0">
                  <a:pos x="T0" y="T1"/>
                </a:cxn>
                <a:cxn ang="0">
                  <a:pos x="T2" y="T3"/>
                </a:cxn>
                <a:cxn ang="0">
                  <a:pos x="T4" y="T5"/>
                </a:cxn>
                <a:cxn ang="0">
                  <a:pos x="T6" y="T7"/>
                </a:cxn>
                <a:cxn ang="0">
                  <a:pos x="T8" y="T9"/>
                </a:cxn>
              </a:cxnLst>
              <a:rect l="0" t="0" r="r" b="b"/>
              <a:pathLst>
                <a:path w="1034" h="860">
                  <a:moveTo>
                    <a:pt x="183" y="183"/>
                  </a:moveTo>
                  <a:lnTo>
                    <a:pt x="0" y="860"/>
                  </a:lnTo>
                  <a:lnTo>
                    <a:pt x="852" y="677"/>
                  </a:lnTo>
                  <a:lnTo>
                    <a:pt x="1034" y="0"/>
                  </a:lnTo>
                  <a:lnTo>
                    <a:pt x="183" y="183"/>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0" name="Group 11"/>
          <p:cNvGrpSpPr>
            <a:grpSpLocks/>
          </p:cNvGrpSpPr>
          <p:nvPr/>
        </p:nvGrpSpPr>
        <p:grpSpPr bwMode="auto">
          <a:xfrm>
            <a:off x="4114576" y="2412730"/>
            <a:ext cx="1617389" cy="1284035"/>
            <a:chOff x="2633" y="1528"/>
            <a:chExt cx="1035" cy="856"/>
          </a:xfrm>
        </p:grpSpPr>
        <p:sp>
          <p:nvSpPr>
            <p:cNvPr id="4227" name="Freeform 9"/>
            <p:cNvSpPr>
              <a:spLocks/>
            </p:cNvSpPr>
            <p:nvPr/>
          </p:nvSpPr>
          <p:spPr bwMode="auto">
            <a:xfrm>
              <a:off x="2633" y="1528"/>
              <a:ext cx="1035" cy="856"/>
            </a:xfrm>
            <a:custGeom>
              <a:avLst/>
              <a:gdLst>
                <a:gd name="T0" fmla="*/ 183 w 1035"/>
                <a:gd name="T1" fmla="*/ 182 h 856"/>
                <a:gd name="T2" fmla="*/ 0 w 1035"/>
                <a:gd name="T3" fmla="*/ 856 h 856"/>
                <a:gd name="T4" fmla="*/ 852 w 1035"/>
                <a:gd name="T5" fmla="*/ 674 h 856"/>
                <a:gd name="T6" fmla="*/ 1035 w 1035"/>
                <a:gd name="T7" fmla="*/ 0 h 856"/>
                <a:gd name="T8" fmla="*/ 183 w 1035"/>
                <a:gd name="T9" fmla="*/ 182 h 856"/>
              </a:gdLst>
              <a:ahLst/>
              <a:cxnLst>
                <a:cxn ang="0">
                  <a:pos x="T0" y="T1"/>
                </a:cxn>
                <a:cxn ang="0">
                  <a:pos x="T2" y="T3"/>
                </a:cxn>
                <a:cxn ang="0">
                  <a:pos x="T4" y="T5"/>
                </a:cxn>
                <a:cxn ang="0">
                  <a:pos x="T6" y="T7"/>
                </a:cxn>
                <a:cxn ang="0">
                  <a:pos x="T8" y="T9"/>
                </a:cxn>
              </a:cxnLst>
              <a:rect l="0" t="0" r="r" b="b"/>
              <a:pathLst>
                <a:path w="1035" h="856">
                  <a:moveTo>
                    <a:pt x="183" y="182"/>
                  </a:moveTo>
                  <a:lnTo>
                    <a:pt x="0" y="856"/>
                  </a:lnTo>
                  <a:lnTo>
                    <a:pt x="852" y="674"/>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8" name="Freeform 10"/>
            <p:cNvSpPr>
              <a:spLocks/>
            </p:cNvSpPr>
            <p:nvPr/>
          </p:nvSpPr>
          <p:spPr bwMode="auto">
            <a:xfrm>
              <a:off x="2633" y="1528"/>
              <a:ext cx="1035" cy="856"/>
            </a:xfrm>
            <a:custGeom>
              <a:avLst/>
              <a:gdLst>
                <a:gd name="T0" fmla="*/ 183 w 1035"/>
                <a:gd name="T1" fmla="*/ 182 h 856"/>
                <a:gd name="T2" fmla="*/ 0 w 1035"/>
                <a:gd name="T3" fmla="*/ 856 h 856"/>
                <a:gd name="T4" fmla="*/ 852 w 1035"/>
                <a:gd name="T5" fmla="*/ 674 h 856"/>
                <a:gd name="T6" fmla="*/ 1035 w 1035"/>
                <a:gd name="T7" fmla="*/ 0 h 856"/>
                <a:gd name="T8" fmla="*/ 183 w 1035"/>
                <a:gd name="T9" fmla="*/ 182 h 856"/>
              </a:gdLst>
              <a:ahLst/>
              <a:cxnLst>
                <a:cxn ang="0">
                  <a:pos x="T0" y="T1"/>
                </a:cxn>
                <a:cxn ang="0">
                  <a:pos x="T2" y="T3"/>
                </a:cxn>
                <a:cxn ang="0">
                  <a:pos x="T4" y="T5"/>
                </a:cxn>
                <a:cxn ang="0">
                  <a:pos x="T6" y="T7"/>
                </a:cxn>
                <a:cxn ang="0">
                  <a:pos x="T8" y="T9"/>
                </a:cxn>
              </a:cxnLst>
              <a:rect l="0" t="0" r="r" b="b"/>
              <a:pathLst>
                <a:path w="1035" h="856">
                  <a:moveTo>
                    <a:pt x="183" y="182"/>
                  </a:moveTo>
                  <a:lnTo>
                    <a:pt x="0" y="856"/>
                  </a:lnTo>
                  <a:lnTo>
                    <a:pt x="852" y="674"/>
                  </a:lnTo>
                  <a:lnTo>
                    <a:pt x="1035" y="0"/>
                  </a:lnTo>
                  <a:lnTo>
                    <a:pt x="183" y="182"/>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1" name="Group 14"/>
          <p:cNvGrpSpPr>
            <a:grpSpLocks/>
          </p:cNvGrpSpPr>
          <p:nvPr/>
        </p:nvGrpSpPr>
        <p:grpSpPr bwMode="auto">
          <a:xfrm>
            <a:off x="4100514" y="2373729"/>
            <a:ext cx="1617389" cy="1285535"/>
            <a:chOff x="2624" y="1502"/>
            <a:chExt cx="1035" cy="857"/>
          </a:xfrm>
        </p:grpSpPr>
        <p:sp>
          <p:nvSpPr>
            <p:cNvPr id="4225" name="Freeform 12"/>
            <p:cNvSpPr>
              <a:spLocks/>
            </p:cNvSpPr>
            <p:nvPr/>
          </p:nvSpPr>
          <p:spPr bwMode="auto">
            <a:xfrm>
              <a:off x="2624" y="1502"/>
              <a:ext cx="1035" cy="857"/>
            </a:xfrm>
            <a:custGeom>
              <a:avLst/>
              <a:gdLst>
                <a:gd name="T0" fmla="*/ 183 w 1035"/>
                <a:gd name="T1" fmla="*/ 182 h 857"/>
                <a:gd name="T2" fmla="*/ 0 w 1035"/>
                <a:gd name="T3" fmla="*/ 857 h 857"/>
                <a:gd name="T4" fmla="*/ 852 w 1035"/>
                <a:gd name="T5" fmla="*/ 675 h 857"/>
                <a:gd name="T6" fmla="*/ 1035 w 1035"/>
                <a:gd name="T7" fmla="*/ 0 h 857"/>
                <a:gd name="T8" fmla="*/ 183 w 1035"/>
                <a:gd name="T9" fmla="*/ 182 h 857"/>
              </a:gdLst>
              <a:ahLst/>
              <a:cxnLst>
                <a:cxn ang="0">
                  <a:pos x="T0" y="T1"/>
                </a:cxn>
                <a:cxn ang="0">
                  <a:pos x="T2" y="T3"/>
                </a:cxn>
                <a:cxn ang="0">
                  <a:pos x="T4" y="T5"/>
                </a:cxn>
                <a:cxn ang="0">
                  <a:pos x="T6" y="T7"/>
                </a:cxn>
                <a:cxn ang="0">
                  <a:pos x="T8" y="T9"/>
                </a:cxn>
              </a:cxnLst>
              <a:rect l="0" t="0" r="r" b="b"/>
              <a:pathLst>
                <a:path w="1035" h="857">
                  <a:moveTo>
                    <a:pt x="183" y="182"/>
                  </a:moveTo>
                  <a:lnTo>
                    <a:pt x="0" y="857"/>
                  </a:lnTo>
                  <a:lnTo>
                    <a:pt x="852" y="675"/>
                  </a:lnTo>
                  <a:lnTo>
                    <a:pt x="1035" y="0"/>
                  </a:lnTo>
                  <a:lnTo>
                    <a:pt x="183"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6" name="Freeform 13"/>
            <p:cNvSpPr>
              <a:spLocks/>
            </p:cNvSpPr>
            <p:nvPr/>
          </p:nvSpPr>
          <p:spPr bwMode="auto">
            <a:xfrm>
              <a:off x="2624" y="1502"/>
              <a:ext cx="1035" cy="857"/>
            </a:xfrm>
            <a:custGeom>
              <a:avLst/>
              <a:gdLst>
                <a:gd name="T0" fmla="*/ 183 w 1035"/>
                <a:gd name="T1" fmla="*/ 182 h 857"/>
                <a:gd name="T2" fmla="*/ 0 w 1035"/>
                <a:gd name="T3" fmla="*/ 857 h 857"/>
                <a:gd name="T4" fmla="*/ 852 w 1035"/>
                <a:gd name="T5" fmla="*/ 675 h 857"/>
                <a:gd name="T6" fmla="*/ 1035 w 1035"/>
                <a:gd name="T7" fmla="*/ 0 h 857"/>
                <a:gd name="T8" fmla="*/ 183 w 1035"/>
                <a:gd name="T9" fmla="*/ 182 h 857"/>
              </a:gdLst>
              <a:ahLst/>
              <a:cxnLst>
                <a:cxn ang="0">
                  <a:pos x="T0" y="T1"/>
                </a:cxn>
                <a:cxn ang="0">
                  <a:pos x="T2" y="T3"/>
                </a:cxn>
                <a:cxn ang="0">
                  <a:pos x="T4" y="T5"/>
                </a:cxn>
                <a:cxn ang="0">
                  <a:pos x="T6" y="T7"/>
                </a:cxn>
                <a:cxn ang="0">
                  <a:pos x="T8" y="T9"/>
                </a:cxn>
              </a:cxnLst>
              <a:rect l="0" t="0" r="r" b="b"/>
              <a:pathLst>
                <a:path w="1035" h="857">
                  <a:moveTo>
                    <a:pt x="183" y="182"/>
                  </a:moveTo>
                  <a:lnTo>
                    <a:pt x="0" y="857"/>
                  </a:lnTo>
                  <a:lnTo>
                    <a:pt x="852" y="675"/>
                  </a:lnTo>
                  <a:lnTo>
                    <a:pt x="1035" y="0"/>
                  </a:lnTo>
                  <a:lnTo>
                    <a:pt x="183" y="182"/>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2" name="Group 17"/>
          <p:cNvGrpSpPr>
            <a:grpSpLocks/>
          </p:cNvGrpSpPr>
          <p:nvPr/>
        </p:nvGrpSpPr>
        <p:grpSpPr bwMode="auto">
          <a:xfrm>
            <a:off x="4084887" y="2333230"/>
            <a:ext cx="1617389" cy="1288535"/>
            <a:chOff x="2614" y="1475"/>
            <a:chExt cx="1035" cy="859"/>
          </a:xfrm>
        </p:grpSpPr>
        <p:sp>
          <p:nvSpPr>
            <p:cNvPr id="4223" name="Freeform 15"/>
            <p:cNvSpPr>
              <a:spLocks/>
            </p:cNvSpPr>
            <p:nvPr/>
          </p:nvSpPr>
          <p:spPr bwMode="auto">
            <a:xfrm>
              <a:off x="2614" y="1475"/>
              <a:ext cx="1035" cy="859"/>
            </a:xfrm>
            <a:custGeom>
              <a:avLst/>
              <a:gdLst>
                <a:gd name="T0" fmla="*/ 183 w 1035"/>
                <a:gd name="T1" fmla="*/ 183 h 859"/>
                <a:gd name="T2" fmla="*/ 0 w 1035"/>
                <a:gd name="T3" fmla="*/ 859 h 859"/>
                <a:gd name="T4" fmla="*/ 852 w 1035"/>
                <a:gd name="T5" fmla="*/ 677 h 859"/>
                <a:gd name="T6" fmla="*/ 1035 w 1035"/>
                <a:gd name="T7" fmla="*/ 0 h 859"/>
                <a:gd name="T8" fmla="*/ 183 w 1035"/>
                <a:gd name="T9" fmla="*/ 183 h 859"/>
              </a:gdLst>
              <a:ahLst/>
              <a:cxnLst>
                <a:cxn ang="0">
                  <a:pos x="T0" y="T1"/>
                </a:cxn>
                <a:cxn ang="0">
                  <a:pos x="T2" y="T3"/>
                </a:cxn>
                <a:cxn ang="0">
                  <a:pos x="T4" y="T5"/>
                </a:cxn>
                <a:cxn ang="0">
                  <a:pos x="T6" y="T7"/>
                </a:cxn>
                <a:cxn ang="0">
                  <a:pos x="T8" y="T9"/>
                </a:cxn>
              </a:cxnLst>
              <a:rect l="0" t="0" r="r" b="b"/>
              <a:pathLst>
                <a:path w="1035" h="859">
                  <a:moveTo>
                    <a:pt x="183" y="183"/>
                  </a:moveTo>
                  <a:lnTo>
                    <a:pt x="0" y="859"/>
                  </a:lnTo>
                  <a:lnTo>
                    <a:pt x="852" y="677"/>
                  </a:lnTo>
                  <a:lnTo>
                    <a:pt x="1035"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4" name="Freeform 16"/>
            <p:cNvSpPr>
              <a:spLocks/>
            </p:cNvSpPr>
            <p:nvPr/>
          </p:nvSpPr>
          <p:spPr bwMode="auto">
            <a:xfrm>
              <a:off x="2614" y="1475"/>
              <a:ext cx="1035" cy="859"/>
            </a:xfrm>
            <a:custGeom>
              <a:avLst/>
              <a:gdLst>
                <a:gd name="T0" fmla="*/ 183 w 1035"/>
                <a:gd name="T1" fmla="*/ 183 h 859"/>
                <a:gd name="T2" fmla="*/ 0 w 1035"/>
                <a:gd name="T3" fmla="*/ 859 h 859"/>
                <a:gd name="T4" fmla="*/ 852 w 1035"/>
                <a:gd name="T5" fmla="*/ 677 h 859"/>
                <a:gd name="T6" fmla="*/ 1035 w 1035"/>
                <a:gd name="T7" fmla="*/ 0 h 859"/>
                <a:gd name="T8" fmla="*/ 183 w 1035"/>
                <a:gd name="T9" fmla="*/ 183 h 859"/>
              </a:gdLst>
              <a:ahLst/>
              <a:cxnLst>
                <a:cxn ang="0">
                  <a:pos x="T0" y="T1"/>
                </a:cxn>
                <a:cxn ang="0">
                  <a:pos x="T2" y="T3"/>
                </a:cxn>
                <a:cxn ang="0">
                  <a:pos x="T4" y="T5"/>
                </a:cxn>
                <a:cxn ang="0">
                  <a:pos x="T6" y="T7"/>
                </a:cxn>
                <a:cxn ang="0">
                  <a:pos x="T8" y="T9"/>
                </a:cxn>
              </a:cxnLst>
              <a:rect l="0" t="0" r="r" b="b"/>
              <a:pathLst>
                <a:path w="1035" h="859">
                  <a:moveTo>
                    <a:pt x="183" y="183"/>
                  </a:moveTo>
                  <a:lnTo>
                    <a:pt x="0" y="859"/>
                  </a:lnTo>
                  <a:lnTo>
                    <a:pt x="852" y="677"/>
                  </a:lnTo>
                  <a:lnTo>
                    <a:pt x="1035" y="0"/>
                  </a:lnTo>
                  <a:lnTo>
                    <a:pt x="183" y="183"/>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3" name="Group 20"/>
          <p:cNvGrpSpPr>
            <a:grpSpLocks/>
          </p:cNvGrpSpPr>
          <p:nvPr/>
        </p:nvGrpSpPr>
        <p:grpSpPr bwMode="auto">
          <a:xfrm>
            <a:off x="4069260" y="2295729"/>
            <a:ext cx="1615827" cy="1288535"/>
            <a:chOff x="2604" y="1450"/>
            <a:chExt cx="1034" cy="859"/>
          </a:xfrm>
        </p:grpSpPr>
        <p:sp>
          <p:nvSpPr>
            <p:cNvPr id="4221" name="Freeform 18"/>
            <p:cNvSpPr>
              <a:spLocks/>
            </p:cNvSpPr>
            <p:nvPr/>
          </p:nvSpPr>
          <p:spPr bwMode="auto">
            <a:xfrm>
              <a:off x="2604" y="1450"/>
              <a:ext cx="1034" cy="859"/>
            </a:xfrm>
            <a:custGeom>
              <a:avLst/>
              <a:gdLst>
                <a:gd name="T0" fmla="*/ 182 w 1034"/>
                <a:gd name="T1" fmla="*/ 182 h 859"/>
                <a:gd name="T2" fmla="*/ 0 w 1034"/>
                <a:gd name="T3" fmla="*/ 859 h 859"/>
                <a:gd name="T4" fmla="*/ 851 w 1034"/>
                <a:gd name="T5" fmla="*/ 676 h 859"/>
                <a:gd name="T6" fmla="*/ 1034 w 1034"/>
                <a:gd name="T7" fmla="*/ 0 h 859"/>
                <a:gd name="T8" fmla="*/ 182 w 1034"/>
                <a:gd name="T9" fmla="*/ 182 h 859"/>
              </a:gdLst>
              <a:ahLst/>
              <a:cxnLst>
                <a:cxn ang="0">
                  <a:pos x="T0" y="T1"/>
                </a:cxn>
                <a:cxn ang="0">
                  <a:pos x="T2" y="T3"/>
                </a:cxn>
                <a:cxn ang="0">
                  <a:pos x="T4" y="T5"/>
                </a:cxn>
                <a:cxn ang="0">
                  <a:pos x="T6" y="T7"/>
                </a:cxn>
                <a:cxn ang="0">
                  <a:pos x="T8" y="T9"/>
                </a:cxn>
              </a:cxnLst>
              <a:rect l="0" t="0" r="r" b="b"/>
              <a:pathLst>
                <a:path w="1034" h="859">
                  <a:moveTo>
                    <a:pt x="182" y="182"/>
                  </a:moveTo>
                  <a:lnTo>
                    <a:pt x="0" y="859"/>
                  </a:lnTo>
                  <a:lnTo>
                    <a:pt x="851" y="676"/>
                  </a:lnTo>
                  <a:lnTo>
                    <a:pt x="1034" y="0"/>
                  </a:lnTo>
                  <a:lnTo>
                    <a:pt x="1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2" name="Freeform 19"/>
            <p:cNvSpPr>
              <a:spLocks/>
            </p:cNvSpPr>
            <p:nvPr/>
          </p:nvSpPr>
          <p:spPr bwMode="auto">
            <a:xfrm>
              <a:off x="2604" y="1450"/>
              <a:ext cx="1034" cy="859"/>
            </a:xfrm>
            <a:custGeom>
              <a:avLst/>
              <a:gdLst>
                <a:gd name="T0" fmla="*/ 182 w 1034"/>
                <a:gd name="T1" fmla="*/ 182 h 859"/>
                <a:gd name="T2" fmla="*/ 0 w 1034"/>
                <a:gd name="T3" fmla="*/ 859 h 859"/>
                <a:gd name="T4" fmla="*/ 851 w 1034"/>
                <a:gd name="T5" fmla="*/ 676 h 859"/>
                <a:gd name="T6" fmla="*/ 1034 w 1034"/>
                <a:gd name="T7" fmla="*/ 0 h 859"/>
                <a:gd name="T8" fmla="*/ 182 w 1034"/>
                <a:gd name="T9" fmla="*/ 182 h 859"/>
              </a:gdLst>
              <a:ahLst/>
              <a:cxnLst>
                <a:cxn ang="0">
                  <a:pos x="T0" y="T1"/>
                </a:cxn>
                <a:cxn ang="0">
                  <a:pos x="T2" y="T3"/>
                </a:cxn>
                <a:cxn ang="0">
                  <a:pos x="T4" y="T5"/>
                </a:cxn>
                <a:cxn ang="0">
                  <a:pos x="T6" y="T7"/>
                </a:cxn>
                <a:cxn ang="0">
                  <a:pos x="T8" y="T9"/>
                </a:cxn>
              </a:cxnLst>
              <a:rect l="0" t="0" r="r" b="b"/>
              <a:pathLst>
                <a:path w="1034" h="859">
                  <a:moveTo>
                    <a:pt x="182" y="182"/>
                  </a:moveTo>
                  <a:lnTo>
                    <a:pt x="0" y="859"/>
                  </a:lnTo>
                  <a:lnTo>
                    <a:pt x="851" y="676"/>
                  </a:lnTo>
                  <a:lnTo>
                    <a:pt x="1034" y="0"/>
                  </a:lnTo>
                  <a:lnTo>
                    <a:pt x="182" y="18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4" name="Rectangle 21"/>
          <p:cNvSpPr>
            <a:spLocks noChangeArrowheads="1"/>
          </p:cNvSpPr>
          <p:nvPr/>
        </p:nvSpPr>
        <p:spPr bwMode="auto">
          <a:xfrm>
            <a:off x="4877172" y="2687240"/>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15" name="Group 24"/>
          <p:cNvGrpSpPr>
            <a:grpSpLocks/>
          </p:cNvGrpSpPr>
          <p:nvPr/>
        </p:nvGrpSpPr>
        <p:grpSpPr bwMode="auto">
          <a:xfrm>
            <a:off x="4030192" y="2201225"/>
            <a:ext cx="1617389" cy="1290035"/>
            <a:chOff x="2579" y="1387"/>
            <a:chExt cx="1035" cy="860"/>
          </a:xfrm>
        </p:grpSpPr>
        <p:sp>
          <p:nvSpPr>
            <p:cNvPr id="4219" name="Freeform 22"/>
            <p:cNvSpPr>
              <a:spLocks/>
            </p:cNvSpPr>
            <p:nvPr/>
          </p:nvSpPr>
          <p:spPr bwMode="auto">
            <a:xfrm>
              <a:off x="2579" y="1387"/>
              <a:ext cx="1035" cy="860"/>
            </a:xfrm>
            <a:custGeom>
              <a:avLst/>
              <a:gdLst>
                <a:gd name="T0" fmla="*/ 182 w 1035"/>
                <a:gd name="T1" fmla="*/ 183 h 860"/>
                <a:gd name="T2" fmla="*/ 0 w 1035"/>
                <a:gd name="T3" fmla="*/ 860 h 860"/>
                <a:gd name="T4" fmla="*/ 852 w 1035"/>
                <a:gd name="T5" fmla="*/ 677 h 860"/>
                <a:gd name="T6" fmla="*/ 1035 w 1035"/>
                <a:gd name="T7" fmla="*/ 0 h 860"/>
                <a:gd name="T8" fmla="*/ 182 w 1035"/>
                <a:gd name="T9" fmla="*/ 183 h 860"/>
              </a:gdLst>
              <a:ahLst/>
              <a:cxnLst>
                <a:cxn ang="0">
                  <a:pos x="T0" y="T1"/>
                </a:cxn>
                <a:cxn ang="0">
                  <a:pos x="T2" y="T3"/>
                </a:cxn>
                <a:cxn ang="0">
                  <a:pos x="T4" y="T5"/>
                </a:cxn>
                <a:cxn ang="0">
                  <a:pos x="T6" y="T7"/>
                </a:cxn>
                <a:cxn ang="0">
                  <a:pos x="T8" y="T9"/>
                </a:cxn>
              </a:cxnLst>
              <a:rect l="0" t="0" r="r" b="b"/>
              <a:pathLst>
                <a:path w="1035" h="860">
                  <a:moveTo>
                    <a:pt x="182" y="183"/>
                  </a:moveTo>
                  <a:lnTo>
                    <a:pt x="0" y="860"/>
                  </a:lnTo>
                  <a:lnTo>
                    <a:pt x="852" y="677"/>
                  </a:lnTo>
                  <a:lnTo>
                    <a:pt x="1035" y="0"/>
                  </a:lnTo>
                  <a:lnTo>
                    <a:pt x="182" y="18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0" name="Freeform 23"/>
            <p:cNvSpPr>
              <a:spLocks/>
            </p:cNvSpPr>
            <p:nvPr/>
          </p:nvSpPr>
          <p:spPr bwMode="auto">
            <a:xfrm>
              <a:off x="2579" y="1387"/>
              <a:ext cx="1035" cy="860"/>
            </a:xfrm>
            <a:custGeom>
              <a:avLst/>
              <a:gdLst>
                <a:gd name="T0" fmla="*/ 182 w 1035"/>
                <a:gd name="T1" fmla="*/ 183 h 860"/>
                <a:gd name="T2" fmla="*/ 0 w 1035"/>
                <a:gd name="T3" fmla="*/ 860 h 860"/>
                <a:gd name="T4" fmla="*/ 852 w 1035"/>
                <a:gd name="T5" fmla="*/ 677 h 860"/>
                <a:gd name="T6" fmla="*/ 1035 w 1035"/>
                <a:gd name="T7" fmla="*/ 0 h 860"/>
                <a:gd name="T8" fmla="*/ 182 w 1035"/>
                <a:gd name="T9" fmla="*/ 183 h 860"/>
              </a:gdLst>
              <a:ahLst/>
              <a:cxnLst>
                <a:cxn ang="0">
                  <a:pos x="T0" y="T1"/>
                </a:cxn>
                <a:cxn ang="0">
                  <a:pos x="T2" y="T3"/>
                </a:cxn>
                <a:cxn ang="0">
                  <a:pos x="T4" y="T5"/>
                </a:cxn>
                <a:cxn ang="0">
                  <a:pos x="T6" y="T7"/>
                </a:cxn>
                <a:cxn ang="0">
                  <a:pos x="T8" y="T9"/>
                </a:cxn>
              </a:cxnLst>
              <a:rect l="0" t="0" r="r" b="b"/>
              <a:pathLst>
                <a:path w="1035" h="860">
                  <a:moveTo>
                    <a:pt x="182" y="183"/>
                  </a:moveTo>
                  <a:lnTo>
                    <a:pt x="0" y="860"/>
                  </a:lnTo>
                  <a:lnTo>
                    <a:pt x="852" y="677"/>
                  </a:lnTo>
                  <a:lnTo>
                    <a:pt x="1035" y="0"/>
                  </a:lnTo>
                  <a:lnTo>
                    <a:pt x="182" y="183"/>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6" name="Rectangle 25"/>
          <p:cNvSpPr>
            <a:spLocks noChangeArrowheads="1"/>
          </p:cNvSpPr>
          <p:nvPr/>
        </p:nvSpPr>
        <p:spPr bwMode="auto">
          <a:xfrm>
            <a:off x="4838105" y="2592737"/>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17" name="Group 28"/>
          <p:cNvGrpSpPr>
            <a:grpSpLocks/>
          </p:cNvGrpSpPr>
          <p:nvPr/>
        </p:nvGrpSpPr>
        <p:grpSpPr bwMode="auto">
          <a:xfrm>
            <a:off x="4806851" y="2502733"/>
            <a:ext cx="675084" cy="559516"/>
            <a:chOff x="3076" y="1588"/>
            <a:chExt cx="432" cy="373"/>
          </a:xfrm>
        </p:grpSpPr>
        <p:sp>
          <p:nvSpPr>
            <p:cNvPr id="4217" name="Freeform 26"/>
            <p:cNvSpPr>
              <a:spLocks/>
            </p:cNvSpPr>
            <p:nvPr/>
          </p:nvSpPr>
          <p:spPr bwMode="auto">
            <a:xfrm>
              <a:off x="3076" y="1588"/>
              <a:ext cx="432" cy="373"/>
            </a:xfrm>
            <a:custGeom>
              <a:avLst/>
              <a:gdLst>
                <a:gd name="T0" fmla="*/ 65 w 432"/>
                <a:gd name="T1" fmla="*/ 70 h 373"/>
                <a:gd name="T2" fmla="*/ 0 w 432"/>
                <a:gd name="T3" fmla="*/ 373 h 373"/>
                <a:gd name="T4" fmla="*/ 366 w 432"/>
                <a:gd name="T5" fmla="*/ 304 h 373"/>
                <a:gd name="T6" fmla="*/ 432 w 432"/>
                <a:gd name="T7" fmla="*/ 0 h 373"/>
                <a:gd name="T8" fmla="*/ 65 w 432"/>
                <a:gd name="T9" fmla="*/ 70 h 373"/>
              </a:gdLst>
              <a:ahLst/>
              <a:cxnLst>
                <a:cxn ang="0">
                  <a:pos x="T0" y="T1"/>
                </a:cxn>
                <a:cxn ang="0">
                  <a:pos x="T2" y="T3"/>
                </a:cxn>
                <a:cxn ang="0">
                  <a:pos x="T4" y="T5"/>
                </a:cxn>
                <a:cxn ang="0">
                  <a:pos x="T6" y="T7"/>
                </a:cxn>
                <a:cxn ang="0">
                  <a:pos x="T8" y="T9"/>
                </a:cxn>
              </a:cxnLst>
              <a:rect l="0" t="0" r="r" b="b"/>
              <a:pathLst>
                <a:path w="432" h="373">
                  <a:moveTo>
                    <a:pt x="65" y="70"/>
                  </a:moveTo>
                  <a:lnTo>
                    <a:pt x="0" y="373"/>
                  </a:lnTo>
                  <a:lnTo>
                    <a:pt x="366" y="304"/>
                  </a:lnTo>
                  <a:lnTo>
                    <a:pt x="432" y="0"/>
                  </a:lnTo>
                  <a:lnTo>
                    <a:pt x="6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8" name="Freeform 27"/>
            <p:cNvSpPr>
              <a:spLocks/>
            </p:cNvSpPr>
            <p:nvPr/>
          </p:nvSpPr>
          <p:spPr bwMode="auto">
            <a:xfrm>
              <a:off x="3076" y="1588"/>
              <a:ext cx="432" cy="373"/>
            </a:xfrm>
            <a:custGeom>
              <a:avLst/>
              <a:gdLst>
                <a:gd name="T0" fmla="*/ 65 w 432"/>
                <a:gd name="T1" fmla="*/ 70 h 373"/>
                <a:gd name="T2" fmla="*/ 0 w 432"/>
                <a:gd name="T3" fmla="*/ 373 h 373"/>
                <a:gd name="T4" fmla="*/ 366 w 432"/>
                <a:gd name="T5" fmla="*/ 304 h 373"/>
                <a:gd name="T6" fmla="*/ 432 w 432"/>
                <a:gd name="T7" fmla="*/ 0 h 373"/>
                <a:gd name="T8" fmla="*/ 65 w 432"/>
                <a:gd name="T9" fmla="*/ 70 h 373"/>
              </a:gdLst>
              <a:ahLst/>
              <a:cxnLst>
                <a:cxn ang="0">
                  <a:pos x="T0" y="T1"/>
                </a:cxn>
                <a:cxn ang="0">
                  <a:pos x="T2" y="T3"/>
                </a:cxn>
                <a:cxn ang="0">
                  <a:pos x="T4" y="T5"/>
                </a:cxn>
                <a:cxn ang="0">
                  <a:pos x="T6" y="T7"/>
                </a:cxn>
                <a:cxn ang="0">
                  <a:pos x="T8" y="T9"/>
                </a:cxn>
              </a:cxnLst>
              <a:rect l="0" t="0" r="r" b="b"/>
              <a:pathLst>
                <a:path w="432" h="373">
                  <a:moveTo>
                    <a:pt x="65" y="70"/>
                  </a:moveTo>
                  <a:lnTo>
                    <a:pt x="0" y="373"/>
                  </a:lnTo>
                  <a:lnTo>
                    <a:pt x="366" y="304"/>
                  </a:lnTo>
                  <a:lnTo>
                    <a:pt x="432" y="0"/>
                  </a:lnTo>
                  <a:lnTo>
                    <a:pt x="65" y="7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8" name="Group 31"/>
          <p:cNvGrpSpPr>
            <a:grpSpLocks/>
          </p:cNvGrpSpPr>
          <p:nvPr/>
        </p:nvGrpSpPr>
        <p:grpSpPr bwMode="auto">
          <a:xfrm>
            <a:off x="4367734" y="2492235"/>
            <a:ext cx="70321" cy="87002"/>
            <a:chOff x="2795" y="1581"/>
            <a:chExt cx="45" cy="58"/>
          </a:xfrm>
        </p:grpSpPr>
        <p:sp>
          <p:nvSpPr>
            <p:cNvPr id="4215" name="Freeform 29"/>
            <p:cNvSpPr>
              <a:spLocks/>
            </p:cNvSpPr>
            <p:nvPr/>
          </p:nvSpPr>
          <p:spPr bwMode="auto">
            <a:xfrm>
              <a:off x="2795" y="1581"/>
              <a:ext cx="45" cy="58"/>
            </a:xfrm>
            <a:custGeom>
              <a:avLst/>
              <a:gdLst>
                <a:gd name="T0" fmla="*/ 407 w 567"/>
                <a:gd name="T1" fmla="*/ 54 h 648"/>
                <a:gd name="T2" fmla="*/ 68 w 567"/>
                <a:gd name="T3" fmla="*/ 225 h 648"/>
                <a:gd name="T4" fmla="*/ 159 w 567"/>
                <a:gd name="T5" fmla="*/ 593 h 648"/>
                <a:gd name="T6" fmla="*/ 498 w 567"/>
                <a:gd name="T7" fmla="*/ 423 h 648"/>
                <a:gd name="T8" fmla="*/ 407 w 567"/>
                <a:gd name="T9" fmla="*/ 54 h 648"/>
              </a:gdLst>
              <a:ahLst/>
              <a:cxnLst>
                <a:cxn ang="0">
                  <a:pos x="T0" y="T1"/>
                </a:cxn>
                <a:cxn ang="0">
                  <a:pos x="T2" y="T3"/>
                </a:cxn>
                <a:cxn ang="0">
                  <a:pos x="T4" y="T5"/>
                </a:cxn>
                <a:cxn ang="0">
                  <a:pos x="T6" y="T7"/>
                </a:cxn>
                <a:cxn ang="0">
                  <a:pos x="T8" y="T9"/>
                </a:cxn>
              </a:cxnLst>
              <a:rect l="0" t="0" r="r" b="b"/>
              <a:pathLst>
                <a:path w="567" h="648">
                  <a:moveTo>
                    <a:pt x="407" y="54"/>
                  </a:moveTo>
                  <a:cubicBezTo>
                    <a:pt x="289" y="0"/>
                    <a:pt x="137" y="76"/>
                    <a:pt x="68" y="225"/>
                  </a:cubicBezTo>
                  <a:cubicBezTo>
                    <a:pt x="0" y="373"/>
                    <a:pt x="40" y="538"/>
                    <a:pt x="159" y="593"/>
                  </a:cubicBezTo>
                  <a:cubicBezTo>
                    <a:pt x="277" y="648"/>
                    <a:pt x="429" y="572"/>
                    <a:pt x="498" y="423"/>
                  </a:cubicBezTo>
                  <a:cubicBezTo>
                    <a:pt x="567" y="274"/>
                    <a:pt x="526" y="109"/>
                    <a:pt x="407" y="54"/>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6" name="Freeform 30"/>
            <p:cNvSpPr>
              <a:spLocks/>
            </p:cNvSpPr>
            <p:nvPr/>
          </p:nvSpPr>
          <p:spPr bwMode="auto">
            <a:xfrm>
              <a:off x="2795" y="1581"/>
              <a:ext cx="45" cy="58"/>
            </a:xfrm>
            <a:custGeom>
              <a:avLst/>
              <a:gdLst>
                <a:gd name="T0" fmla="*/ 32 w 45"/>
                <a:gd name="T1" fmla="*/ 5 h 58"/>
                <a:gd name="T2" fmla="*/ 5 w 45"/>
                <a:gd name="T3" fmla="*/ 20 h 58"/>
                <a:gd name="T4" fmla="*/ 13 w 45"/>
                <a:gd name="T5" fmla="*/ 53 h 58"/>
                <a:gd name="T6" fmla="*/ 39 w 45"/>
                <a:gd name="T7" fmla="*/ 38 h 58"/>
                <a:gd name="T8" fmla="*/ 32 w 45"/>
                <a:gd name="T9" fmla="*/ 5 h 58"/>
              </a:gdLst>
              <a:ahLst/>
              <a:cxnLst>
                <a:cxn ang="0">
                  <a:pos x="T0" y="T1"/>
                </a:cxn>
                <a:cxn ang="0">
                  <a:pos x="T2" y="T3"/>
                </a:cxn>
                <a:cxn ang="0">
                  <a:pos x="T4" y="T5"/>
                </a:cxn>
                <a:cxn ang="0">
                  <a:pos x="T6" y="T7"/>
                </a:cxn>
                <a:cxn ang="0">
                  <a:pos x="T8" y="T9"/>
                </a:cxn>
              </a:cxnLst>
              <a:rect l="0" t="0" r="r" b="b"/>
              <a:pathLst>
                <a:path w="45" h="58">
                  <a:moveTo>
                    <a:pt x="32" y="5"/>
                  </a:moveTo>
                  <a:cubicBezTo>
                    <a:pt x="23" y="0"/>
                    <a:pt x="11" y="7"/>
                    <a:pt x="5" y="20"/>
                  </a:cubicBezTo>
                  <a:cubicBezTo>
                    <a:pt x="0" y="33"/>
                    <a:pt x="3" y="48"/>
                    <a:pt x="13" y="53"/>
                  </a:cubicBezTo>
                  <a:cubicBezTo>
                    <a:pt x="22" y="58"/>
                    <a:pt x="34" y="51"/>
                    <a:pt x="39" y="38"/>
                  </a:cubicBezTo>
                  <a:cubicBezTo>
                    <a:pt x="45" y="24"/>
                    <a:pt x="41" y="10"/>
                    <a:pt x="32" y="5"/>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099" name="Freeform 73"/>
          <p:cNvSpPr>
            <a:spLocks noEditPoints="1"/>
          </p:cNvSpPr>
          <p:nvPr/>
        </p:nvSpPr>
        <p:spPr bwMode="auto">
          <a:xfrm>
            <a:off x="546945" y="4173778"/>
            <a:ext cx="246906" cy="883524"/>
          </a:xfrm>
          <a:custGeom>
            <a:avLst/>
            <a:gdLst>
              <a:gd name="T0" fmla="*/ 2015 w 2016"/>
              <a:gd name="T1" fmla="*/ 6420 h 6599"/>
              <a:gd name="T2" fmla="*/ 1981 w 2016"/>
              <a:gd name="T3" fmla="*/ 6120 h 6599"/>
              <a:gd name="T4" fmla="*/ 1947 w 2016"/>
              <a:gd name="T5" fmla="*/ 5886 h 6599"/>
              <a:gd name="T6" fmla="*/ 1980 w 2016"/>
              <a:gd name="T7" fmla="*/ 5786 h 6599"/>
              <a:gd name="T8" fmla="*/ 2013 w 2016"/>
              <a:gd name="T9" fmla="*/ 5486 h 6599"/>
              <a:gd name="T10" fmla="*/ 1945 w 2016"/>
              <a:gd name="T11" fmla="*/ 5219 h 6599"/>
              <a:gd name="T12" fmla="*/ 1945 w 2016"/>
              <a:gd name="T13" fmla="*/ 5086 h 6599"/>
              <a:gd name="T14" fmla="*/ 2011 w 2016"/>
              <a:gd name="T15" fmla="*/ 4819 h 6599"/>
              <a:gd name="T16" fmla="*/ 1976 w 2016"/>
              <a:gd name="T17" fmla="*/ 4519 h 6599"/>
              <a:gd name="T18" fmla="*/ 1942 w 2016"/>
              <a:gd name="T19" fmla="*/ 4286 h 6599"/>
              <a:gd name="T20" fmla="*/ 1976 w 2016"/>
              <a:gd name="T21" fmla="*/ 4185 h 6599"/>
              <a:gd name="T22" fmla="*/ 2008 w 2016"/>
              <a:gd name="T23" fmla="*/ 3885 h 6599"/>
              <a:gd name="T24" fmla="*/ 1940 w 2016"/>
              <a:gd name="T25" fmla="*/ 3618 h 6599"/>
              <a:gd name="T26" fmla="*/ 1940 w 2016"/>
              <a:gd name="T27" fmla="*/ 3485 h 6599"/>
              <a:gd name="T28" fmla="*/ 1884 w 2016"/>
              <a:gd name="T29" fmla="*/ 3233 h 6599"/>
              <a:gd name="T30" fmla="*/ 1707 w 2016"/>
              <a:gd name="T31" fmla="*/ 2988 h 6599"/>
              <a:gd name="T32" fmla="*/ 1563 w 2016"/>
              <a:gd name="T33" fmla="*/ 2801 h 6599"/>
              <a:gd name="T34" fmla="*/ 1543 w 2016"/>
              <a:gd name="T35" fmla="*/ 2698 h 6599"/>
              <a:gd name="T36" fmla="*/ 1425 w 2016"/>
              <a:gd name="T37" fmla="*/ 2420 h 6599"/>
              <a:gd name="T38" fmla="*/ 1236 w 2016"/>
              <a:gd name="T39" fmla="*/ 2220 h 6599"/>
              <a:gd name="T40" fmla="*/ 1170 w 2016"/>
              <a:gd name="T41" fmla="*/ 2104 h 6599"/>
              <a:gd name="T42" fmla="*/ 1097 w 2016"/>
              <a:gd name="T43" fmla="*/ 1839 h 6599"/>
              <a:gd name="T44" fmla="*/ 921 w 2016"/>
              <a:gd name="T45" fmla="*/ 1594 h 6599"/>
              <a:gd name="T46" fmla="*/ 777 w 2016"/>
              <a:gd name="T47" fmla="*/ 1407 h 6599"/>
              <a:gd name="T48" fmla="*/ 757 w 2016"/>
              <a:gd name="T49" fmla="*/ 1303 h 6599"/>
              <a:gd name="T50" fmla="*/ 638 w 2016"/>
              <a:gd name="T51" fmla="*/ 1025 h 6599"/>
              <a:gd name="T52" fmla="*/ 449 w 2016"/>
              <a:gd name="T53" fmla="*/ 826 h 6599"/>
              <a:gd name="T54" fmla="*/ 384 w 2016"/>
              <a:gd name="T55" fmla="*/ 709 h 6599"/>
              <a:gd name="T56" fmla="*/ 311 w 2016"/>
              <a:gd name="T57" fmla="*/ 445 h 6599"/>
              <a:gd name="T58" fmla="*/ 134 w 2016"/>
              <a:gd name="T59" fmla="*/ 199 h 6599"/>
              <a:gd name="T60" fmla="*/ 69 w 2016"/>
              <a:gd name="T61" fmla="*/ 28 h 6599"/>
              <a:gd name="T62" fmla="*/ 65 w 2016"/>
              <a:gd name="T63" fmla="*/ 133 h 6599"/>
              <a:gd name="T64" fmla="*/ 119 w 2016"/>
              <a:gd name="T65" fmla="*/ 431 h 6599"/>
              <a:gd name="T66" fmla="*/ 258 w 2016"/>
              <a:gd name="T67" fmla="*/ 667 h 6599"/>
              <a:gd name="T68" fmla="*/ 296 w 2016"/>
              <a:gd name="T69" fmla="*/ 795 h 6599"/>
              <a:gd name="T70" fmla="*/ 308 w 2016"/>
              <a:gd name="T71" fmla="*/ 1070 h 6599"/>
              <a:gd name="T72" fmla="*/ 425 w 2016"/>
              <a:gd name="T73" fmla="*/ 1349 h 6599"/>
              <a:gd name="T74" fmla="*/ 523 w 2016"/>
              <a:gd name="T75" fmla="*/ 1563 h 6599"/>
              <a:gd name="T76" fmla="*/ 519 w 2016"/>
              <a:gd name="T77" fmla="*/ 1668 h 6599"/>
              <a:gd name="T78" fmla="*/ 572 w 2016"/>
              <a:gd name="T79" fmla="*/ 1966 h 6599"/>
              <a:gd name="T80" fmla="*/ 712 w 2016"/>
              <a:gd name="T81" fmla="*/ 2203 h 6599"/>
              <a:gd name="T82" fmla="*/ 750 w 2016"/>
              <a:gd name="T83" fmla="*/ 2330 h 6599"/>
              <a:gd name="T84" fmla="*/ 761 w 2016"/>
              <a:gd name="T85" fmla="*/ 2605 h 6599"/>
              <a:gd name="T86" fmla="*/ 879 w 2016"/>
              <a:gd name="T87" fmla="*/ 2884 h 6599"/>
              <a:gd name="T88" fmla="*/ 976 w 2016"/>
              <a:gd name="T89" fmla="*/ 3098 h 6599"/>
              <a:gd name="T90" fmla="*/ 973 w 2016"/>
              <a:gd name="T91" fmla="*/ 3204 h 6599"/>
              <a:gd name="T92" fmla="*/ 1026 w 2016"/>
              <a:gd name="T93" fmla="*/ 3501 h 6599"/>
              <a:gd name="T94" fmla="*/ 1166 w 2016"/>
              <a:gd name="T95" fmla="*/ 3738 h 6599"/>
              <a:gd name="T96" fmla="*/ 1203 w 2016"/>
              <a:gd name="T97" fmla="*/ 3866 h 6599"/>
              <a:gd name="T98" fmla="*/ 1215 w 2016"/>
              <a:gd name="T99" fmla="*/ 4141 h 6599"/>
              <a:gd name="T100" fmla="*/ 1332 w 2016"/>
              <a:gd name="T101" fmla="*/ 4419 h 6599"/>
              <a:gd name="T102" fmla="*/ 1430 w 2016"/>
              <a:gd name="T103" fmla="*/ 4633 h 6599"/>
              <a:gd name="T104" fmla="*/ 1426 w 2016"/>
              <a:gd name="T105" fmla="*/ 4739 h 6599"/>
              <a:gd name="T106" fmla="*/ 1480 w 2016"/>
              <a:gd name="T107" fmla="*/ 5036 h 6599"/>
              <a:gd name="T108" fmla="*/ 1619 w 2016"/>
              <a:gd name="T109" fmla="*/ 5273 h 6599"/>
              <a:gd name="T110" fmla="*/ 1657 w 2016"/>
              <a:gd name="T111" fmla="*/ 5401 h 6599"/>
              <a:gd name="T112" fmla="*/ 1669 w 2016"/>
              <a:gd name="T113" fmla="*/ 5676 h 6599"/>
              <a:gd name="T114" fmla="*/ 1786 w 2016"/>
              <a:gd name="T115" fmla="*/ 5954 h 6599"/>
              <a:gd name="T116" fmla="*/ 1884 w 2016"/>
              <a:gd name="T117" fmla="*/ 6168 h 6599"/>
              <a:gd name="T118" fmla="*/ 1880 w 2016"/>
              <a:gd name="T119" fmla="*/ 6274 h 6599"/>
              <a:gd name="T120" fmla="*/ 1934 w 2016"/>
              <a:gd name="T121" fmla="*/ 6571 h 6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6" h="6599">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grpSp>
        <p:nvGrpSpPr>
          <p:cNvPr id="4101" name="Group 76"/>
          <p:cNvGrpSpPr>
            <a:grpSpLocks/>
          </p:cNvGrpSpPr>
          <p:nvPr/>
        </p:nvGrpSpPr>
        <p:grpSpPr bwMode="auto">
          <a:xfrm>
            <a:off x="714152" y="2679738"/>
            <a:ext cx="1843980" cy="1243534"/>
            <a:chOff x="457" y="1706"/>
            <a:chExt cx="1180" cy="829"/>
          </a:xfrm>
        </p:grpSpPr>
        <p:sp>
          <p:nvSpPr>
            <p:cNvPr id="4187" name="Freeform 74"/>
            <p:cNvSpPr>
              <a:spLocks/>
            </p:cNvSpPr>
            <p:nvPr/>
          </p:nvSpPr>
          <p:spPr bwMode="auto">
            <a:xfrm>
              <a:off x="457" y="1706"/>
              <a:ext cx="1180" cy="829"/>
            </a:xfrm>
            <a:custGeom>
              <a:avLst/>
              <a:gdLst>
                <a:gd name="T0" fmla="*/ 1055 w 1180"/>
                <a:gd name="T1" fmla="*/ 788 h 829"/>
                <a:gd name="T2" fmla="*/ 1180 w 1180"/>
                <a:gd name="T3" fmla="*/ 0 h 829"/>
                <a:gd name="T4" fmla="*/ 124 w 1180"/>
                <a:gd name="T5" fmla="*/ 40 h 829"/>
                <a:gd name="T6" fmla="*/ 0 w 1180"/>
                <a:gd name="T7" fmla="*/ 829 h 829"/>
                <a:gd name="T8" fmla="*/ 1055 w 1180"/>
                <a:gd name="T9" fmla="*/ 788 h 829"/>
              </a:gdLst>
              <a:ahLst/>
              <a:cxnLst>
                <a:cxn ang="0">
                  <a:pos x="T0" y="T1"/>
                </a:cxn>
                <a:cxn ang="0">
                  <a:pos x="T2" y="T3"/>
                </a:cxn>
                <a:cxn ang="0">
                  <a:pos x="T4" y="T5"/>
                </a:cxn>
                <a:cxn ang="0">
                  <a:pos x="T6" y="T7"/>
                </a:cxn>
                <a:cxn ang="0">
                  <a:pos x="T8" y="T9"/>
                </a:cxn>
              </a:cxnLst>
              <a:rect l="0" t="0" r="r" b="b"/>
              <a:pathLst>
                <a:path w="1180" h="829">
                  <a:moveTo>
                    <a:pt x="1055" y="788"/>
                  </a:moveTo>
                  <a:lnTo>
                    <a:pt x="1180" y="0"/>
                  </a:lnTo>
                  <a:lnTo>
                    <a:pt x="124" y="40"/>
                  </a:lnTo>
                  <a:lnTo>
                    <a:pt x="0" y="829"/>
                  </a:lnTo>
                  <a:lnTo>
                    <a:pt x="1055" y="78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8" name="Freeform 75"/>
            <p:cNvSpPr>
              <a:spLocks/>
            </p:cNvSpPr>
            <p:nvPr/>
          </p:nvSpPr>
          <p:spPr bwMode="auto">
            <a:xfrm>
              <a:off x="457" y="1706"/>
              <a:ext cx="1180" cy="829"/>
            </a:xfrm>
            <a:custGeom>
              <a:avLst/>
              <a:gdLst>
                <a:gd name="T0" fmla="*/ 1055 w 1180"/>
                <a:gd name="T1" fmla="*/ 788 h 829"/>
                <a:gd name="T2" fmla="*/ 1180 w 1180"/>
                <a:gd name="T3" fmla="*/ 0 h 829"/>
                <a:gd name="T4" fmla="*/ 124 w 1180"/>
                <a:gd name="T5" fmla="*/ 40 h 829"/>
                <a:gd name="T6" fmla="*/ 0 w 1180"/>
                <a:gd name="T7" fmla="*/ 829 h 829"/>
                <a:gd name="T8" fmla="*/ 1055 w 1180"/>
                <a:gd name="T9" fmla="*/ 788 h 829"/>
              </a:gdLst>
              <a:ahLst/>
              <a:cxnLst>
                <a:cxn ang="0">
                  <a:pos x="T0" y="T1"/>
                </a:cxn>
                <a:cxn ang="0">
                  <a:pos x="T2" y="T3"/>
                </a:cxn>
                <a:cxn ang="0">
                  <a:pos x="T4" y="T5"/>
                </a:cxn>
                <a:cxn ang="0">
                  <a:pos x="T6" y="T7"/>
                </a:cxn>
                <a:cxn ang="0">
                  <a:pos x="T8" y="T9"/>
                </a:cxn>
              </a:cxnLst>
              <a:rect l="0" t="0" r="r" b="b"/>
              <a:pathLst>
                <a:path w="1180" h="829">
                  <a:moveTo>
                    <a:pt x="1055" y="788"/>
                  </a:moveTo>
                  <a:lnTo>
                    <a:pt x="1180" y="0"/>
                  </a:lnTo>
                  <a:lnTo>
                    <a:pt x="124" y="40"/>
                  </a:lnTo>
                  <a:lnTo>
                    <a:pt x="0" y="829"/>
                  </a:lnTo>
                  <a:lnTo>
                    <a:pt x="1055" y="788"/>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2" name="Group 79"/>
          <p:cNvGrpSpPr>
            <a:grpSpLocks/>
          </p:cNvGrpSpPr>
          <p:nvPr/>
        </p:nvGrpSpPr>
        <p:grpSpPr bwMode="auto">
          <a:xfrm>
            <a:off x="823542" y="2913744"/>
            <a:ext cx="348481" cy="876024"/>
            <a:chOff x="527" y="1862"/>
            <a:chExt cx="223" cy="584"/>
          </a:xfrm>
        </p:grpSpPr>
        <p:sp>
          <p:nvSpPr>
            <p:cNvPr id="4185" name="Freeform 77"/>
            <p:cNvSpPr>
              <a:spLocks/>
            </p:cNvSpPr>
            <p:nvPr/>
          </p:nvSpPr>
          <p:spPr bwMode="auto">
            <a:xfrm>
              <a:off x="528" y="1864"/>
              <a:ext cx="222" cy="581"/>
            </a:xfrm>
            <a:custGeom>
              <a:avLst/>
              <a:gdLst>
                <a:gd name="T0" fmla="*/ 78 w 222"/>
                <a:gd name="T1" fmla="*/ 0 h 581"/>
                <a:gd name="T2" fmla="*/ 0 w 222"/>
                <a:gd name="T3" fmla="*/ 581 h 581"/>
                <a:gd name="T4" fmla="*/ 144 w 222"/>
                <a:gd name="T5" fmla="*/ 581 h 581"/>
                <a:gd name="T6" fmla="*/ 222 w 222"/>
                <a:gd name="T7" fmla="*/ 0 h 581"/>
                <a:gd name="T8" fmla="*/ 78 w 222"/>
                <a:gd name="T9" fmla="*/ 0 h 581"/>
              </a:gdLst>
              <a:ahLst/>
              <a:cxnLst>
                <a:cxn ang="0">
                  <a:pos x="T0" y="T1"/>
                </a:cxn>
                <a:cxn ang="0">
                  <a:pos x="T2" y="T3"/>
                </a:cxn>
                <a:cxn ang="0">
                  <a:pos x="T4" y="T5"/>
                </a:cxn>
                <a:cxn ang="0">
                  <a:pos x="T6" y="T7"/>
                </a:cxn>
                <a:cxn ang="0">
                  <a:pos x="T8" y="T9"/>
                </a:cxn>
              </a:cxnLst>
              <a:rect l="0" t="0" r="r" b="b"/>
              <a:pathLst>
                <a:path w="222" h="581">
                  <a:moveTo>
                    <a:pt x="78" y="0"/>
                  </a:moveTo>
                  <a:lnTo>
                    <a:pt x="0" y="581"/>
                  </a:lnTo>
                  <a:lnTo>
                    <a:pt x="144" y="581"/>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6" name="Freeform 78"/>
            <p:cNvSpPr>
              <a:spLocks noEditPoints="1"/>
            </p:cNvSpPr>
            <p:nvPr/>
          </p:nvSpPr>
          <p:spPr bwMode="auto">
            <a:xfrm>
              <a:off x="527" y="1862"/>
              <a:ext cx="223" cy="584"/>
            </a:xfrm>
            <a:custGeom>
              <a:avLst/>
              <a:gdLst>
                <a:gd name="T0" fmla="*/ 2443 w 2853"/>
                <a:gd name="T1" fmla="*/ 34 h 6534"/>
                <a:gd name="T2" fmla="*/ 2076 w 2853"/>
                <a:gd name="T3" fmla="*/ 34 h 6534"/>
                <a:gd name="T4" fmla="*/ 1926 w 2853"/>
                <a:gd name="T5" fmla="*/ 17 h 6534"/>
                <a:gd name="T6" fmla="*/ 1576 w 2853"/>
                <a:gd name="T7" fmla="*/ 0 h 6534"/>
                <a:gd name="T8" fmla="*/ 1443 w 2853"/>
                <a:gd name="T9" fmla="*/ 0 h 6534"/>
                <a:gd name="T10" fmla="*/ 1326 w 2853"/>
                <a:gd name="T11" fmla="*/ 17 h 6534"/>
                <a:gd name="T12" fmla="*/ 1016 w 2853"/>
                <a:gd name="T13" fmla="*/ 86 h 6534"/>
                <a:gd name="T14" fmla="*/ 941 w 2853"/>
                <a:gd name="T15" fmla="*/ 580 h 6534"/>
                <a:gd name="T16" fmla="*/ 885 w 2853"/>
                <a:gd name="T17" fmla="*/ 942 h 6534"/>
                <a:gd name="T18" fmla="*/ 846 w 2853"/>
                <a:gd name="T19" fmla="*/ 1088 h 6534"/>
                <a:gd name="T20" fmla="*/ 777 w 2853"/>
                <a:gd name="T21" fmla="*/ 1432 h 6534"/>
                <a:gd name="T22" fmla="*/ 757 w 2853"/>
                <a:gd name="T23" fmla="*/ 1563 h 6534"/>
                <a:gd name="T24" fmla="*/ 755 w 2853"/>
                <a:gd name="T25" fmla="*/ 1681 h 6534"/>
                <a:gd name="T26" fmla="*/ 714 w 2853"/>
                <a:gd name="T27" fmla="*/ 2063 h 6534"/>
                <a:gd name="T28" fmla="*/ 638 w 2853"/>
                <a:gd name="T29" fmla="*/ 2557 h 6534"/>
                <a:gd name="T30" fmla="*/ 583 w 2853"/>
                <a:gd name="T31" fmla="*/ 2920 h 6534"/>
                <a:gd name="T32" fmla="*/ 544 w 2853"/>
                <a:gd name="T33" fmla="*/ 3065 h 6534"/>
                <a:gd name="T34" fmla="*/ 475 w 2853"/>
                <a:gd name="T35" fmla="*/ 3409 h 6534"/>
                <a:gd name="T36" fmla="*/ 454 w 2853"/>
                <a:gd name="T37" fmla="*/ 3541 h 6534"/>
                <a:gd name="T38" fmla="*/ 453 w 2853"/>
                <a:gd name="T39" fmla="*/ 3658 h 6534"/>
                <a:gd name="T40" fmla="*/ 412 w 2853"/>
                <a:gd name="T41" fmla="*/ 4040 h 6534"/>
                <a:gd name="T42" fmla="*/ 336 w 2853"/>
                <a:gd name="T43" fmla="*/ 4534 h 6534"/>
                <a:gd name="T44" fmla="*/ 281 w 2853"/>
                <a:gd name="T45" fmla="*/ 4897 h 6534"/>
                <a:gd name="T46" fmla="*/ 242 w 2853"/>
                <a:gd name="T47" fmla="*/ 5043 h 6534"/>
                <a:gd name="T48" fmla="*/ 172 w 2853"/>
                <a:gd name="T49" fmla="*/ 5386 h 6534"/>
                <a:gd name="T50" fmla="*/ 152 w 2853"/>
                <a:gd name="T51" fmla="*/ 5518 h 6534"/>
                <a:gd name="T52" fmla="*/ 151 w 2853"/>
                <a:gd name="T53" fmla="*/ 5636 h 6534"/>
                <a:gd name="T54" fmla="*/ 110 w 2853"/>
                <a:gd name="T55" fmla="*/ 6017 h 6534"/>
                <a:gd name="T56" fmla="*/ 34 w 2853"/>
                <a:gd name="T57" fmla="*/ 6512 h 6534"/>
                <a:gd name="T58" fmla="*/ 375 w 2853"/>
                <a:gd name="T59" fmla="*/ 6500 h 6534"/>
                <a:gd name="T60" fmla="*/ 525 w 2853"/>
                <a:gd name="T61" fmla="*/ 6517 h 6534"/>
                <a:gd name="T62" fmla="*/ 875 w 2853"/>
                <a:gd name="T63" fmla="*/ 6534 h 6534"/>
                <a:gd name="T64" fmla="*/ 1008 w 2853"/>
                <a:gd name="T65" fmla="*/ 6534 h 6534"/>
                <a:gd name="T66" fmla="*/ 1125 w 2853"/>
                <a:gd name="T67" fmla="*/ 6517 h 6534"/>
                <a:gd name="T68" fmla="*/ 1508 w 2853"/>
                <a:gd name="T69" fmla="*/ 6500 h 6534"/>
                <a:gd name="T70" fmla="*/ 1850 w 2853"/>
                <a:gd name="T71" fmla="*/ 6534 h 6534"/>
                <a:gd name="T72" fmla="*/ 1890 w 2853"/>
                <a:gd name="T73" fmla="*/ 6363 h 6534"/>
                <a:gd name="T74" fmla="*/ 1891 w 2853"/>
                <a:gd name="T75" fmla="*/ 6245 h 6534"/>
                <a:gd name="T76" fmla="*/ 1933 w 2853"/>
                <a:gd name="T77" fmla="*/ 5864 h 6534"/>
                <a:gd name="T78" fmla="*/ 2008 w 2853"/>
                <a:gd name="T79" fmla="*/ 5370 h 6534"/>
                <a:gd name="T80" fmla="*/ 2064 w 2853"/>
                <a:gd name="T81" fmla="*/ 5007 h 6534"/>
                <a:gd name="T82" fmla="*/ 2103 w 2853"/>
                <a:gd name="T83" fmla="*/ 4861 h 6534"/>
                <a:gd name="T84" fmla="*/ 2172 w 2853"/>
                <a:gd name="T85" fmla="*/ 4518 h 6534"/>
                <a:gd name="T86" fmla="*/ 2192 w 2853"/>
                <a:gd name="T87" fmla="*/ 4386 h 6534"/>
                <a:gd name="T88" fmla="*/ 2194 w 2853"/>
                <a:gd name="T89" fmla="*/ 4268 h 6534"/>
                <a:gd name="T90" fmla="*/ 2235 w 2853"/>
                <a:gd name="T91" fmla="*/ 3887 h 6534"/>
                <a:gd name="T92" fmla="*/ 2311 w 2853"/>
                <a:gd name="T93" fmla="*/ 3392 h 6534"/>
                <a:gd name="T94" fmla="*/ 2366 w 2853"/>
                <a:gd name="T95" fmla="*/ 3030 h 6534"/>
                <a:gd name="T96" fmla="*/ 2405 w 2853"/>
                <a:gd name="T97" fmla="*/ 2884 h 6534"/>
                <a:gd name="T98" fmla="*/ 2474 w 2853"/>
                <a:gd name="T99" fmla="*/ 2540 h 6534"/>
                <a:gd name="T100" fmla="*/ 2495 w 2853"/>
                <a:gd name="T101" fmla="*/ 2409 h 6534"/>
                <a:gd name="T102" fmla="*/ 2496 w 2853"/>
                <a:gd name="T103" fmla="*/ 2291 h 6534"/>
                <a:gd name="T104" fmla="*/ 2537 w 2853"/>
                <a:gd name="T105" fmla="*/ 1909 h 6534"/>
                <a:gd name="T106" fmla="*/ 2613 w 2853"/>
                <a:gd name="T107" fmla="*/ 1415 h 6534"/>
                <a:gd name="T108" fmla="*/ 2668 w 2853"/>
                <a:gd name="T109" fmla="*/ 1053 h 6534"/>
                <a:gd name="T110" fmla="*/ 2707 w 2853"/>
                <a:gd name="T111" fmla="*/ 907 h 6534"/>
                <a:gd name="T112" fmla="*/ 2777 w 2853"/>
                <a:gd name="T113" fmla="*/ 563 h 6534"/>
                <a:gd name="T114" fmla="*/ 2797 w 2853"/>
                <a:gd name="T115" fmla="*/ 431 h 6534"/>
                <a:gd name="T116" fmla="*/ 2798 w 2853"/>
                <a:gd name="T117" fmla="*/ 314 h 6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3" h="6534">
                  <a:moveTo>
                    <a:pt x="2810" y="34"/>
                  </a:moveTo>
                  <a:lnTo>
                    <a:pt x="2576" y="34"/>
                  </a:lnTo>
                  <a:cubicBezTo>
                    <a:pt x="2567" y="34"/>
                    <a:pt x="2560" y="26"/>
                    <a:pt x="2560" y="17"/>
                  </a:cubicBezTo>
                  <a:cubicBezTo>
                    <a:pt x="2560" y="8"/>
                    <a:pt x="2567" y="0"/>
                    <a:pt x="2576" y="0"/>
                  </a:cubicBezTo>
                  <a:lnTo>
                    <a:pt x="2810" y="0"/>
                  </a:lnTo>
                  <a:cubicBezTo>
                    <a:pt x="2819" y="0"/>
                    <a:pt x="2826" y="8"/>
                    <a:pt x="2826" y="17"/>
                  </a:cubicBezTo>
                  <a:cubicBezTo>
                    <a:pt x="2826" y="26"/>
                    <a:pt x="2819" y="34"/>
                    <a:pt x="2810" y="34"/>
                  </a:cubicBezTo>
                  <a:close/>
                  <a:moveTo>
                    <a:pt x="2443" y="34"/>
                  </a:moveTo>
                  <a:lnTo>
                    <a:pt x="2443" y="34"/>
                  </a:lnTo>
                  <a:cubicBezTo>
                    <a:pt x="2434" y="34"/>
                    <a:pt x="2426" y="26"/>
                    <a:pt x="2426" y="17"/>
                  </a:cubicBezTo>
                  <a:cubicBezTo>
                    <a:pt x="2426" y="8"/>
                    <a:pt x="2434" y="0"/>
                    <a:pt x="2443" y="0"/>
                  </a:cubicBezTo>
                  <a:lnTo>
                    <a:pt x="2443" y="0"/>
                  </a:lnTo>
                  <a:cubicBezTo>
                    <a:pt x="2452" y="0"/>
                    <a:pt x="2460" y="8"/>
                    <a:pt x="2460" y="17"/>
                  </a:cubicBezTo>
                  <a:cubicBezTo>
                    <a:pt x="2460" y="26"/>
                    <a:pt x="2452" y="34"/>
                    <a:pt x="2443" y="34"/>
                  </a:cubicBezTo>
                  <a:close/>
                  <a:moveTo>
                    <a:pt x="2310" y="34"/>
                  </a:moveTo>
                  <a:lnTo>
                    <a:pt x="2076" y="34"/>
                  </a:lnTo>
                  <a:cubicBezTo>
                    <a:pt x="2067" y="34"/>
                    <a:pt x="2060" y="26"/>
                    <a:pt x="2060" y="17"/>
                  </a:cubicBezTo>
                  <a:cubicBezTo>
                    <a:pt x="2060" y="8"/>
                    <a:pt x="2067" y="0"/>
                    <a:pt x="2076" y="0"/>
                  </a:cubicBezTo>
                  <a:lnTo>
                    <a:pt x="2310" y="0"/>
                  </a:lnTo>
                  <a:cubicBezTo>
                    <a:pt x="2319" y="0"/>
                    <a:pt x="2326" y="8"/>
                    <a:pt x="2326" y="17"/>
                  </a:cubicBezTo>
                  <a:cubicBezTo>
                    <a:pt x="2326" y="26"/>
                    <a:pt x="2319" y="34"/>
                    <a:pt x="2310" y="34"/>
                  </a:cubicBezTo>
                  <a:close/>
                  <a:moveTo>
                    <a:pt x="1943" y="34"/>
                  </a:moveTo>
                  <a:lnTo>
                    <a:pt x="1943" y="34"/>
                  </a:lnTo>
                  <a:cubicBezTo>
                    <a:pt x="1934" y="34"/>
                    <a:pt x="1926" y="26"/>
                    <a:pt x="1926" y="17"/>
                  </a:cubicBezTo>
                  <a:cubicBezTo>
                    <a:pt x="1926" y="8"/>
                    <a:pt x="1934" y="0"/>
                    <a:pt x="1943" y="0"/>
                  </a:cubicBezTo>
                  <a:lnTo>
                    <a:pt x="1943" y="0"/>
                  </a:lnTo>
                  <a:cubicBezTo>
                    <a:pt x="1952" y="0"/>
                    <a:pt x="1960" y="8"/>
                    <a:pt x="1960" y="17"/>
                  </a:cubicBezTo>
                  <a:cubicBezTo>
                    <a:pt x="1960" y="26"/>
                    <a:pt x="1952" y="34"/>
                    <a:pt x="1943" y="34"/>
                  </a:cubicBezTo>
                  <a:close/>
                  <a:moveTo>
                    <a:pt x="1810" y="34"/>
                  </a:moveTo>
                  <a:lnTo>
                    <a:pt x="1576" y="34"/>
                  </a:lnTo>
                  <a:cubicBezTo>
                    <a:pt x="1567" y="34"/>
                    <a:pt x="1560" y="26"/>
                    <a:pt x="1560" y="17"/>
                  </a:cubicBezTo>
                  <a:cubicBezTo>
                    <a:pt x="1560" y="8"/>
                    <a:pt x="1567" y="0"/>
                    <a:pt x="1576" y="0"/>
                  </a:cubicBezTo>
                  <a:lnTo>
                    <a:pt x="1810" y="0"/>
                  </a:lnTo>
                  <a:cubicBezTo>
                    <a:pt x="1819" y="0"/>
                    <a:pt x="1826" y="8"/>
                    <a:pt x="1826" y="17"/>
                  </a:cubicBezTo>
                  <a:cubicBezTo>
                    <a:pt x="1826" y="26"/>
                    <a:pt x="1819" y="34"/>
                    <a:pt x="1810" y="34"/>
                  </a:cubicBezTo>
                  <a:close/>
                  <a:moveTo>
                    <a:pt x="1443" y="34"/>
                  </a:moveTo>
                  <a:lnTo>
                    <a:pt x="1443" y="34"/>
                  </a:lnTo>
                  <a:cubicBezTo>
                    <a:pt x="1434" y="34"/>
                    <a:pt x="1426" y="26"/>
                    <a:pt x="1426" y="17"/>
                  </a:cubicBezTo>
                  <a:cubicBezTo>
                    <a:pt x="1426" y="8"/>
                    <a:pt x="1434" y="0"/>
                    <a:pt x="1443" y="0"/>
                  </a:cubicBezTo>
                  <a:lnTo>
                    <a:pt x="1443" y="0"/>
                  </a:lnTo>
                  <a:cubicBezTo>
                    <a:pt x="1452" y="0"/>
                    <a:pt x="1460" y="8"/>
                    <a:pt x="1460" y="17"/>
                  </a:cubicBezTo>
                  <a:cubicBezTo>
                    <a:pt x="1460" y="26"/>
                    <a:pt x="1452" y="34"/>
                    <a:pt x="1443" y="34"/>
                  </a:cubicBezTo>
                  <a:close/>
                  <a:moveTo>
                    <a:pt x="1310" y="34"/>
                  </a:moveTo>
                  <a:lnTo>
                    <a:pt x="1076" y="34"/>
                  </a:lnTo>
                  <a:cubicBezTo>
                    <a:pt x="1067" y="34"/>
                    <a:pt x="1060" y="26"/>
                    <a:pt x="1060" y="17"/>
                  </a:cubicBezTo>
                  <a:cubicBezTo>
                    <a:pt x="1060" y="8"/>
                    <a:pt x="1067" y="0"/>
                    <a:pt x="1076" y="0"/>
                  </a:cubicBezTo>
                  <a:lnTo>
                    <a:pt x="1310" y="0"/>
                  </a:lnTo>
                  <a:cubicBezTo>
                    <a:pt x="1319" y="0"/>
                    <a:pt x="1326" y="8"/>
                    <a:pt x="1326" y="17"/>
                  </a:cubicBezTo>
                  <a:cubicBezTo>
                    <a:pt x="1326" y="26"/>
                    <a:pt x="1319" y="34"/>
                    <a:pt x="1310" y="34"/>
                  </a:cubicBezTo>
                  <a:close/>
                  <a:moveTo>
                    <a:pt x="1016" y="86"/>
                  </a:moveTo>
                  <a:lnTo>
                    <a:pt x="1016" y="86"/>
                  </a:lnTo>
                  <a:cubicBezTo>
                    <a:pt x="1015" y="95"/>
                    <a:pt x="1006" y="101"/>
                    <a:pt x="997" y="100"/>
                  </a:cubicBezTo>
                  <a:cubicBezTo>
                    <a:pt x="988" y="98"/>
                    <a:pt x="982" y="90"/>
                    <a:pt x="983" y="80"/>
                  </a:cubicBezTo>
                  <a:lnTo>
                    <a:pt x="983" y="80"/>
                  </a:lnTo>
                  <a:cubicBezTo>
                    <a:pt x="985" y="71"/>
                    <a:pt x="993" y="65"/>
                    <a:pt x="1002" y="67"/>
                  </a:cubicBezTo>
                  <a:cubicBezTo>
                    <a:pt x="1011" y="68"/>
                    <a:pt x="1018" y="77"/>
                    <a:pt x="1016" y="86"/>
                  </a:cubicBezTo>
                  <a:close/>
                  <a:moveTo>
                    <a:pt x="996" y="217"/>
                  </a:moveTo>
                  <a:lnTo>
                    <a:pt x="961" y="448"/>
                  </a:lnTo>
                  <a:cubicBezTo>
                    <a:pt x="959" y="457"/>
                    <a:pt x="951" y="463"/>
                    <a:pt x="942" y="462"/>
                  </a:cubicBezTo>
                  <a:cubicBezTo>
                    <a:pt x="933" y="461"/>
                    <a:pt x="926" y="452"/>
                    <a:pt x="928" y="443"/>
                  </a:cubicBezTo>
                  <a:lnTo>
                    <a:pt x="963" y="212"/>
                  </a:lnTo>
                  <a:cubicBezTo>
                    <a:pt x="964" y="203"/>
                    <a:pt x="973" y="197"/>
                    <a:pt x="982" y="198"/>
                  </a:cubicBezTo>
                  <a:cubicBezTo>
                    <a:pt x="991" y="200"/>
                    <a:pt x="997" y="208"/>
                    <a:pt x="996" y="217"/>
                  </a:cubicBezTo>
                  <a:close/>
                  <a:moveTo>
                    <a:pt x="941" y="580"/>
                  </a:moveTo>
                  <a:lnTo>
                    <a:pt x="941" y="580"/>
                  </a:lnTo>
                  <a:cubicBezTo>
                    <a:pt x="939" y="589"/>
                    <a:pt x="931" y="595"/>
                    <a:pt x="921" y="594"/>
                  </a:cubicBezTo>
                  <a:cubicBezTo>
                    <a:pt x="912" y="592"/>
                    <a:pt x="906" y="584"/>
                    <a:pt x="908" y="575"/>
                  </a:cubicBezTo>
                  <a:lnTo>
                    <a:pt x="908" y="575"/>
                  </a:lnTo>
                  <a:cubicBezTo>
                    <a:pt x="909" y="566"/>
                    <a:pt x="918" y="559"/>
                    <a:pt x="927" y="561"/>
                  </a:cubicBezTo>
                  <a:cubicBezTo>
                    <a:pt x="936" y="562"/>
                    <a:pt x="942" y="571"/>
                    <a:pt x="941" y="580"/>
                  </a:cubicBezTo>
                  <a:close/>
                  <a:moveTo>
                    <a:pt x="920" y="712"/>
                  </a:moveTo>
                  <a:lnTo>
                    <a:pt x="885" y="942"/>
                  </a:lnTo>
                  <a:cubicBezTo>
                    <a:pt x="884" y="951"/>
                    <a:pt x="875" y="958"/>
                    <a:pt x="866" y="956"/>
                  </a:cubicBezTo>
                  <a:cubicBezTo>
                    <a:pt x="857" y="955"/>
                    <a:pt x="851" y="946"/>
                    <a:pt x="852" y="937"/>
                  </a:cubicBezTo>
                  <a:lnTo>
                    <a:pt x="887" y="707"/>
                  </a:lnTo>
                  <a:cubicBezTo>
                    <a:pt x="889" y="698"/>
                    <a:pt x="897" y="691"/>
                    <a:pt x="906" y="693"/>
                  </a:cubicBezTo>
                  <a:cubicBezTo>
                    <a:pt x="916" y="694"/>
                    <a:pt x="922" y="703"/>
                    <a:pt x="920" y="712"/>
                  </a:cubicBezTo>
                  <a:close/>
                  <a:moveTo>
                    <a:pt x="865" y="1074"/>
                  </a:moveTo>
                  <a:lnTo>
                    <a:pt x="865" y="1074"/>
                  </a:lnTo>
                  <a:cubicBezTo>
                    <a:pt x="864" y="1083"/>
                    <a:pt x="855" y="1090"/>
                    <a:pt x="846" y="1088"/>
                  </a:cubicBezTo>
                  <a:cubicBezTo>
                    <a:pt x="837" y="1087"/>
                    <a:pt x="831" y="1078"/>
                    <a:pt x="832" y="1069"/>
                  </a:cubicBezTo>
                  <a:lnTo>
                    <a:pt x="832" y="1069"/>
                  </a:lnTo>
                  <a:cubicBezTo>
                    <a:pt x="834" y="1060"/>
                    <a:pt x="842" y="1054"/>
                    <a:pt x="851" y="1055"/>
                  </a:cubicBezTo>
                  <a:cubicBezTo>
                    <a:pt x="860" y="1057"/>
                    <a:pt x="866" y="1065"/>
                    <a:pt x="865" y="1074"/>
                  </a:cubicBezTo>
                  <a:close/>
                  <a:moveTo>
                    <a:pt x="845" y="1206"/>
                  </a:moveTo>
                  <a:lnTo>
                    <a:pt x="810" y="1437"/>
                  </a:lnTo>
                  <a:cubicBezTo>
                    <a:pt x="808" y="1446"/>
                    <a:pt x="800" y="1452"/>
                    <a:pt x="791" y="1451"/>
                  </a:cubicBezTo>
                  <a:cubicBezTo>
                    <a:pt x="782" y="1449"/>
                    <a:pt x="775" y="1441"/>
                    <a:pt x="777" y="1432"/>
                  </a:cubicBezTo>
                  <a:lnTo>
                    <a:pt x="812" y="1201"/>
                  </a:lnTo>
                  <a:cubicBezTo>
                    <a:pt x="813" y="1192"/>
                    <a:pt x="822" y="1186"/>
                    <a:pt x="831" y="1187"/>
                  </a:cubicBezTo>
                  <a:cubicBezTo>
                    <a:pt x="840" y="1188"/>
                    <a:pt x="846" y="1197"/>
                    <a:pt x="845" y="1206"/>
                  </a:cubicBezTo>
                  <a:close/>
                  <a:moveTo>
                    <a:pt x="790" y="1569"/>
                  </a:moveTo>
                  <a:lnTo>
                    <a:pt x="790" y="1569"/>
                  </a:lnTo>
                  <a:cubicBezTo>
                    <a:pt x="788" y="1578"/>
                    <a:pt x="780" y="1584"/>
                    <a:pt x="770" y="1582"/>
                  </a:cubicBezTo>
                  <a:cubicBezTo>
                    <a:pt x="761" y="1581"/>
                    <a:pt x="755" y="1572"/>
                    <a:pt x="757" y="1563"/>
                  </a:cubicBezTo>
                  <a:lnTo>
                    <a:pt x="757" y="1563"/>
                  </a:lnTo>
                  <a:cubicBezTo>
                    <a:pt x="758" y="1554"/>
                    <a:pt x="767" y="1548"/>
                    <a:pt x="776" y="1549"/>
                  </a:cubicBezTo>
                  <a:cubicBezTo>
                    <a:pt x="785" y="1551"/>
                    <a:pt x="791" y="1559"/>
                    <a:pt x="790" y="1569"/>
                  </a:cubicBezTo>
                  <a:close/>
                  <a:moveTo>
                    <a:pt x="769" y="1700"/>
                  </a:moveTo>
                  <a:lnTo>
                    <a:pt x="734" y="1931"/>
                  </a:lnTo>
                  <a:cubicBezTo>
                    <a:pt x="733" y="1940"/>
                    <a:pt x="724" y="1946"/>
                    <a:pt x="715" y="1945"/>
                  </a:cubicBezTo>
                  <a:cubicBezTo>
                    <a:pt x="706" y="1944"/>
                    <a:pt x="700" y="1935"/>
                    <a:pt x="701" y="1926"/>
                  </a:cubicBezTo>
                  <a:lnTo>
                    <a:pt x="736" y="1695"/>
                  </a:lnTo>
                  <a:cubicBezTo>
                    <a:pt x="738" y="1686"/>
                    <a:pt x="746" y="1680"/>
                    <a:pt x="755" y="1681"/>
                  </a:cubicBezTo>
                  <a:cubicBezTo>
                    <a:pt x="765" y="1683"/>
                    <a:pt x="771" y="1691"/>
                    <a:pt x="769" y="1700"/>
                  </a:cubicBezTo>
                  <a:close/>
                  <a:moveTo>
                    <a:pt x="714" y="2063"/>
                  </a:moveTo>
                  <a:lnTo>
                    <a:pt x="714" y="2063"/>
                  </a:lnTo>
                  <a:cubicBezTo>
                    <a:pt x="713" y="2072"/>
                    <a:pt x="704" y="2078"/>
                    <a:pt x="695" y="2077"/>
                  </a:cubicBezTo>
                  <a:cubicBezTo>
                    <a:pt x="686" y="2075"/>
                    <a:pt x="680" y="2067"/>
                    <a:pt x="681" y="2058"/>
                  </a:cubicBezTo>
                  <a:lnTo>
                    <a:pt x="681" y="2058"/>
                  </a:lnTo>
                  <a:cubicBezTo>
                    <a:pt x="683" y="2049"/>
                    <a:pt x="691" y="2042"/>
                    <a:pt x="700" y="2044"/>
                  </a:cubicBezTo>
                  <a:cubicBezTo>
                    <a:pt x="709" y="2045"/>
                    <a:pt x="715" y="2054"/>
                    <a:pt x="714" y="2063"/>
                  </a:cubicBezTo>
                  <a:close/>
                  <a:moveTo>
                    <a:pt x="694" y="2195"/>
                  </a:moveTo>
                  <a:lnTo>
                    <a:pt x="659" y="2425"/>
                  </a:lnTo>
                  <a:cubicBezTo>
                    <a:pt x="657" y="2434"/>
                    <a:pt x="649" y="2441"/>
                    <a:pt x="640" y="2439"/>
                  </a:cubicBezTo>
                  <a:cubicBezTo>
                    <a:pt x="631" y="2438"/>
                    <a:pt x="624" y="2429"/>
                    <a:pt x="626" y="2420"/>
                  </a:cubicBezTo>
                  <a:lnTo>
                    <a:pt x="661" y="2190"/>
                  </a:lnTo>
                  <a:cubicBezTo>
                    <a:pt x="662" y="2180"/>
                    <a:pt x="671" y="2174"/>
                    <a:pt x="680" y="2176"/>
                  </a:cubicBezTo>
                  <a:cubicBezTo>
                    <a:pt x="689" y="2177"/>
                    <a:pt x="695" y="2185"/>
                    <a:pt x="694" y="2195"/>
                  </a:cubicBezTo>
                  <a:close/>
                  <a:moveTo>
                    <a:pt x="638" y="2557"/>
                  </a:moveTo>
                  <a:lnTo>
                    <a:pt x="638" y="2557"/>
                  </a:lnTo>
                  <a:cubicBezTo>
                    <a:pt x="637" y="2566"/>
                    <a:pt x="628" y="2572"/>
                    <a:pt x="619" y="2571"/>
                  </a:cubicBezTo>
                  <a:cubicBezTo>
                    <a:pt x="610" y="2570"/>
                    <a:pt x="604" y="2561"/>
                    <a:pt x="606" y="2552"/>
                  </a:cubicBezTo>
                  <a:lnTo>
                    <a:pt x="606" y="2552"/>
                  </a:lnTo>
                  <a:cubicBezTo>
                    <a:pt x="607" y="2543"/>
                    <a:pt x="616" y="2537"/>
                    <a:pt x="625" y="2538"/>
                  </a:cubicBezTo>
                  <a:cubicBezTo>
                    <a:pt x="634" y="2540"/>
                    <a:pt x="640" y="2548"/>
                    <a:pt x="638" y="2557"/>
                  </a:cubicBezTo>
                  <a:close/>
                  <a:moveTo>
                    <a:pt x="618" y="2689"/>
                  </a:moveTo>
                  <a:lnTo>
                    <a:pt x="583" y="2920"/>
                  </a:lnTo>
                  <a:cubicBezTo>
                    <a:pt x="582" y="2929"/>
                    <a:pt x="573" y="2935"/>
                    <a:pt x="564" y="2933"/>
                  </a:cubicBezTo>
                  <a:cubicBezTo>
                    <a:pt x="555" y="2932"/>
                    <a:pt x="549" y="2924"/>
                    <a:pt x="550" y="2915"/>
                  </a:cubicBezTo>
                  <a:lnTo>
                    <a:pt x="585" y="2684"/>
                  </a:lnTo>
                  <a:cubicBezTo>
                    <a:pt x="587" y="2675"/>
                    <a:pt x="595" y="2669"/>
                    <a:pt x="604" y="2670"/>
                  </a:cubicBezTo>
                  <a:cubicBezTo>
                    <a:pt x="613" y="2671"/>
                    <a:pt x="620" y="2680"/>
                    <a:pt x="618" y="2689"/>
                  </a:cubicBezTo>
                  <a:close/>
                  <a:moveTo>
                    <a:pt x="563" y="3051"/>
                  </a:moveTo>
                  <a:lnTo>
                    <a:pt x="563" y="3051"/>
                  </a:lnTo>
                  <a:cubicBezTo>
                    <a:pt x="561" y="3061"/>
                    <a:pt x="553" y="3067"/>
                    <a:pt x="544" y="3065"/>
                  </a:cubicBezTo>
                  <a:cubicBezTo>
                    <a:pt x="535" y="3064"/>
                    <a:pt x="529" y="3055"/>
                    <a:pt x="530" y="3046"/>
                  </a:cubicBezTo>
                  <a:lnTo>
                    <a:pt x="530" y="3046"/>
                  </a:lnTo>
                  <a:cubicBezTo>
                    <a:pt x="531" y="3037"/>
                    <a:pt x="540" y="3031"/>
                    <a:pt x="549" y="3032"/>
                  </a:cubicBezTo>
                  <a:cubicBezTo>
                    <a:pt x="558" y="3034"/>
                    <a:pt x="564" y="3042"/>
                    <a:pt x="563" y="3051"/>
                  </a:cubicBezTo>
                  <a:close/>
                  <a:moveTo>
                    <a:pt x="543" y="3183"/>
                  </a:moveTo>
                  <a:lnTo>
                    <a:pt x="508" y="3414"/>
                  </a:lnTo>
                  <a:cubicBezTo>
                    <a:pt x="506" y="3423"/>
                    <a:pt x="498" y="3429"/>
                    <a:pt x="489" y="3428"/>
                  </a:cubicBezTo>
                  <a:cubicBezTo>
                    <a:pt x="479" y="3426"/>
                    <a:pt x="473" y="3418"/>
                    <a:pt x="475" y="3409"/>
                  </a:cubicBezTo>
                  <a:lnTo>
                    <a:pt x="510" y="3178"/>
                  </a:lnTo>
                  <a:cubicBezTo>
                    <a:pt x="511" y="3169"/>
                    <a:pt x="520" y="3163"/>
                    <a:pt x="529" y="3164"/>
                  </a:cubicBezTo>
                  <a:cubicBezTo>
                    <a:pt x="538" y="3166"/>
                    <a:pt x="544" y="3174"/>
                    <a:pt x="543" y="3183"/>
                  </a:cubicBezTo>
                  <a:close/>
                  <a:moveTo>
                    <a:pt x="487" y="3546"/>
                  </a:moveTo>
                  <a:lnTo>
                    <a:pt x="487" y="3546"/>
                  </a:lnTo>
                  <a:cubicBezTo>
                    <a:pt x="486" y="3555"/>
                    <a:pt x="477" y="3561"/>
                    <a:pt x="468" y="3560"/>
                  </a:cubicBezTo>
                  <a:cubicBezTo>
                    <a:pt x="459" y="3558"/>
                    <a:pt x="453" y="3550"/>
                    <a:pt x="454" y="3541"/>
                  </a:cubicBezTo>
                  <a:lnTo>
                    <a:pt x="454" y="3541"/>
                  </a:lnTo>
                  <a:cubicBezTo>
                    <a:pt x="456" y="3531"/>
                    <a:pt x="464" y="3525"/>
                    <a:pt x="474" y="3527"/>
                  </a:cubicBezTo>
                  <a:cubicBezTo>
                    <a:pt x="483" y="3528"/>
                    <a:pt x="489" y="3537"/>
                    <a:pt x="487" y="3546"/>
                  </a:cubicBezTo>
                  <a:close/>
                  <a:moveTo>
                    <a:pt x="467" y="3677"/>
                  </a:moveTo>
                  <a:lnTo>
                    <a:pt x="432" y="3908"/>
                  </a:lnTo>
                  <a:cubicBezTo>
                    <a:pt x="431" y="3917"/>
                    <a:pt x="422" y="3923"/>
                    <a:pt x="413" y="3922"/>
                  </a:cubicBezTo>
                  <a:cubicBezTo>
                    <a:pt x="404" y="3921"/>
                    <a:pt x="398" y="3912"/>
                    <a:pt x="399" y="3903"/>
                  </a:cubicBezTo>
                  <a:lnTo>
                    <a:pt x="434" y="3672"/>
                  </a:lnTo>
                  <a:cubicBezTo>
                    <a:pt x="436" y="3663"/>
                    <a:pt x="444" y="3657"/>
                    <a:pt x="453" y="3658"/>
                  </a:cubicBezTo>
                  <a:cubicBezTo>
                    <a:pt x="462" y="3660"/>
                    <a:pt x="469" y="3668"/>
                    <a:pt x="467" y="3677"/>
                  </a:cubicBezTo>
                  <a:close/>
                  <a:moveTo>
                    <a:pt x="412" y="4040"/>
                  </a:moveTo>
                  <a:lnTo>
                    <a:pt x="412" y="4040"/>
                  </a:lnTo>
                  <a:cubicBezTo>
                    <a:pt x="410" y="4049"/>
                    <a:pt x="402" y="4055"/>
                    <a:pt x="393" y="4054"/>
                  </a:cubicBezTo>
                  <a:cubicBezTo>
                    <a:pt x="384" y="4052"/>
                    <a:pt x="377" y="4044"/>
                    <a:pt x="379" y="4035"/>
                  </a:cubicBezTo>
                  <a:lnTo>
                    <a:pt x="379" y="4035"/>
                  </a:lnTo>
                  <a:cubicBezTo>
                    <a:pt x="380" y="4026"/>
                    <a:pt x="389" y="4020"/>
                    <a:pt x="398" y="4021"/>
                  </a:cubicBezTo>
                  <a:cubicBezTo>
                    <a:pt x="407" y="4022"/>
                    <a:pt x="413" y="4031"/>
                    <a:pt x="412" y="4040"/>
                  </a:cubicBezTo>
                  <a:close/>
                  <a:moveTo>
                    <a:pt x="392" y="4172"/>
                  </a:moveTo>
                  <a:lnTo>
                    <a:pt x="356" y="4402"/>
                  </a:lnTo>
                  <a:cubicBezTo>
                    <a:pt x="355" y="4412"/>
                    <a:pt x="347" y="4418"/>
                    <a:pt x="337" y="4416"/>
                  </a:cubicBezTo>
                  <a:cubicBezTo>
                    <a:pt x="328" y="4415"/>
                    <a:pt x="322" y="4406"/>
                    <a:pt x="324" y="4397"/>
                  </a:cubicBezTo>
                  <a:lnTo>
                    <a:pt x="359" y="4167"/>
                  </a:lnTo>
                  <a:cubicBezTo>
                    <a:pt x="360" y="4158"/>
                    <a:pt x="369" y="4151"/>
                    <a:pt x="378" y="4153"/>
                  </a:cubicBezTo>
                  <a:cubicBezTo>
                    <a:pt x="387" y="4154"/>
                    <a:pt x="393" y="4163"/>
                    <a:pt x="392" y="4172"/>
                  </a:cubicBezTo>
                  <a:close/>
                  <a:moveTo>
                    <a:pt x="336" y="4534"/>
                  </a:moveTo>
                  <a:lnTo>
                    <a:pt x="336" y="4534"/>
                  </a:lnTo>
                  <a:cubicBezTo>
                    <a:pt x="335" y="4543"/>
                    <a:pt x="326" y="4550"/>
                    <a:pt x="317" y="4548"/>
                  </a:cubicBezTo>
                  <a:cubicBezTo>
                    <a:pt x="308" y="4547"/>
                    <a:pt x="302" y="4538"/>
                    <a:pt x="303" y="4529"/>
                  </a:cubicBezTo>
                  <a:lnTo>
                    <a:pt x="303" y="4529"/>
                  </a:lnTo>
                  <a:cubicBezTo>
                    <a:pt x="305" y="4520"/>
                    <a:pt x="313" y="4514"/>
                    <a:pt x="322" y="4515"/>
                  </a:cubicBezTo>
                  <a:cubicBezTo>
                    <a:pt x="332" y="4517"/>
                    <a:pt x="338" y="4525"/>
                    <a:pt x="336" y="4534"/>
                  </a:cubicBezTo>
                  <a:close/>
                  <a:moveTo>
                    <a:pt x="316" y="4666"/>
                  </a:moveTo>
                  <a:lnTo>
                    <a:pt x="281" y="4897"/>
                  </a:lnTo>
                  <a:cubicBezTo>
                    <a:pt x="280" y="4906"/>
                    <a:pt x="271" y="4912"/>
                    <a:pt x="262" y="4911"/>
                  </a:cubicBezTo>
                  <a:cubicBezTo>
                    <a:pt x="253" y="4909"/>
                    <a:pt x="247" y="4901"/>
                    <a:pt x="248" y="4892"/>
                  </a:cubicBezTo>
                  <a:lnTo>
                    <a:pt x="283" y="4661"/>
                  </a:lnTo>
                  <a:cubicBezTo>
                    <a:pt x="285" y="4652"/>
                    <a:pt x="293" y="4646"/>
                    <a:pt x="302" y="4647"/>
                  </a:cubicBezTo>
                  <a:cubicBezTo>
                    <a:pt x="311" y="4648"/>
                    <a:pt x="318" y="4657"/>
                    <a:pt x="316" y="4666"/>
                  </a:cubicBezTo>
                  <a:close/>
                  <a:moveTo>
                    <a:pt x="261" y="5029"/>
                  </a:moveTo>
                  <a:lnTo>
                    <a:pt x="261" y="5029"/>
                  </a:lnTo>
                  <a:cubicBezTo>
                    <a:pt x="259" y="5038"/>
                    <a:pt x="251" y="5044"/>
                    <a:pt x="242" y="5043"/>
                  </a:cubicBezTo>
                  <a:cubicBezTo>
                    <a:pt x="233" y="5041"/>
                    <a:pt x="226" y="5033"/>
                    <a:pt x="228" y="5023"/>
                  </a:cubicBezTo>
                  <a:lnTo>
                    <a:pt x="228" y="5023"/>
                  </a:lnTo>
                  <a:cubicBezTo>
                    <a:pt x="229" y="5014"/>
                    <a:pt x="238" y="5008"/>
                    <a:pt x="247" y="5010"/>
                  </a:cubicBezTo>
                  <a:cubicBezTo>
                    <a:pt x="256" y="5011"/>
                    <a:pt x="262" y="5020"/>
                    <a:pt x="261" y="5029"/>
                  </a:cubicBezTo>
                  <a:close/>
                  <a:moveTo>
                    <a:pt x="241" y="5160"/>
                  </a:moveTo>
                  <a:lnTo>
                    <a:pt x="205" y="5391"/>
                  </a:lnTo>
                  <a:cubicBezTo>
                    <a:pt x="204" y="5400"/>
                    <a:pt x="196" y="5406"/>
                    <a:pt x="186" y="5405"/>
                  </a:cubicBezTo>
                  <a:cubicBezTo>
                    <a:pt x="177" y="5404"/>
                    <a:pt x="171" y="5395"/>
                    <a:pt x="172" y="5386"/>
                  </a:cubicBezTo>
                  <a:lnTo>
                    <a:pt x="208" y="5155"/>
                  </a:lnTo>
                  <a:cubicBezTo>
                    <a:pt x="209" y="5146"/>
                    <a:pt x="218" y="5140"/>
                    <a:pt x="227" y="5141"/>
                  </a:cubicBezTo>
                  <a:cubicBezTo>
                    <a:pt x="236" y="5143"/>
                    <a:pt x="242" y="5151"/>
                    <a:pt x="241" y="5160"/>
                  </a:cubicBezTo>
                  <a:close/>
                  <a:moveTo>
                    <a:pt x="185" y="5523"/>
                  </a:moveTo>
                  <a:lnTo>
                    <a:pt x="185" y="5523"/>
                  </a:lnTo>
                  <a:cubicBezTo>
                    <a:pt x="184" y="5532"/>
                    <a:pt x="175" y="5538"/>
                    <a:pt x="166" y="5537"/>
                  </a:cubicBezTo>
                  <a:cubicBezTo>
                    <a:pt x="157" y="5535"/>
                    <a:pt x="151" y="5527"/>
                    <a:pt x="152" y="5518"/>
                  </a:cubicBezTo>
                  <a:lnTo>
                    <a:pt x="152" y="5518"/>
                  </a:lnTo>
                  <a:cubicBezTo>
                    <a:pt x="154" y="5509"/>
                    <a:pt x="162" y="5502"/>
                    <a:pt x="171" y="5504"/>
                  </a:cubicBezTo>
                  <a:cubicBezTo>
                    <a:pt x="180" y="5505"/>
                    <a:pt x="187" y="5514"/>
                    <a:pt x="185" y="5523"/>
                  </a:cubicBezTo>
                  <a:close/>
                  <a:moveTo>
                    <a:pt x="165" y="5655"/>
                  </a:moveTo>
                  <a:lnTo>
                    <a:pt x="130" y="5885"/>
                  </a:lnTo>
                  <a:cubicBezTo>
                    <a:pt x="128" y="5894"/>
                    <a:pt x="120" y="5901"/>
                    <a:pt x="111" y="5899"/>
                  </a:cubicBezTo>
                  <a:cubicBezTo>
                    <a:pt x="102" y="5898"/>
                    <a:pt x="96" y="5889"/>
                    <a:pt x="97" y="5880"/>
                  </a:cubicBezTo>
                  <a:lnTo>
                    <a:pt x="132" y="5650"/>
                  </a:lnTo>
                  <a:cubicBezTo>
                    <a:pt x="134" y="5641"/>
                    <a:pt x="142" y="5634"/>
                    <a:pt x="151" y="5636"/>
                  </a:cubicBezTo>
                  <a:cubicBezTo>
                    <a:pt x="160" y="5637"/>
                    <a:pt x="167" y="5646"/>
                    <a:pt x="165" y="5655"/>
                  </a:cubicBezTo>
                  <a:close/>
                  <a:moveTo>
                    <a:pt x="110" y="6017"/>
                  </a:moveTo>
                  <a:lnTo>
                    <a:pt x="110" y="6017"/>
                  </a:lnTo>
                  <a:cubicBezTo>
                    <a:pt x="108" y="6026"/>
                    <a:pt x="100" y="6033"/>
                    <a:pt x="91" y="6031"/>
                  </a:cubicBezTo>
                  <a:cubicBezTo>
                    <a:pt x="82" y="6030"/>
                    <a:pt x="75" y="6021"/>
                    <a:pt x="77" y="6012"/>
                  </a:cubicBezTo>
                  <a:lnTo>
                    <a:pt x="77" y="6012"/>
                  </a:lnTo>
                  <a:cubicBezTo>
                    <a:pt x="78" y="6003"/>
                    <a:pt x="87" y="5997"/>
                    <a:pt x="96" y="5998"/>
                  </a:cubicBezTo>
                  <a:cubicBezTo>
                    <a:pt x="105" y="6000"/>
                    <a:pt x="111" y="6008"/>
                    <a:pt x="110" y="6017"/>
                  </a:cubicBezTo>
                  <a:close/>
                  <a:moveTo>
                    <a:pt x="90" y="6149"/>
                  </a:moveTo>
                  <a:lnTo>
                    <a:pt x="54" y="6380"/>
                  </a:lnTo>
                  <a:cubicBezTo>
                    <a:pt x="53" y="6389"/>
                    <a:pt x="44" y="6395"/>
                    <a:pt x="35" y="6394"/>
                  </a:cubicBezTo>
                  <a:cubicBezTo>
                    <a:pt x="26" y="6392"/>
                    <a:pt x="20" y="6384"/>
                    <a:pt x="21" y="6375"/>
                  </a:cubicBezTo>
                  <a:lnTo>
                    <a:pt x="57" y="6144"/>
                  </a:lnTo>
                  <a:cubicBezTo>
                    <a:pt x="58" y="6135"/>
                    <a:pt x="67" y="6129"/>
                    <a:pt x="76" y="6130"/>
                  </a:cubicBezTo>
                  <a:cubicBezTo>
                    <a:pt x="85" y="6131"/>
                    <a:pt x="91" y="6140"/>
                    <a:pt x="90" y="6149"/>
                  </a:cubicBezTo>
                  <a:close/>
                  <a:moveTo>
                    <a:pt x="34" y="6512"/>
                  </a:moveTo>
                  <a:lnTo>
                    <a:pt x="34" y="6512"/>
                  </a:lnTo>
                  <a:cubicBezTo>
                    <a:pt x="33" y="6521"/>
                    <a:pt x="24" y="6527"/>
                    <a:pt x="15" y="6525"/>
                  </a:cubicBezTo>
                  <a:cubicBezTo>
                    <a:pt x="6" y="6524"/>
                    <a:pt x="0" y="6515"/>
                    <a:pt x="1" y="6506"/>
                  </a:cubicBezTo>
                  <a:lnTo>
                    <a:pt x="1" y="6506"/>
                  </a:lnTo>
                  <a:cubicBezTo>
                    <a:pt x="3" y="6497"/>
                    <a:pt x="11" y="6491"/>
                    <a:pt x="20" y="6492"/>
                  </a:cubicBezTo>
                  <a:cubicBezTo>
                    <a:pt x="29" y="6494"/>
                    <a:pt x="36" y="6502"/>
                    <a:pt x="34" y="6512"/>
                  </a:cubicBezTo>
                  <a:close/>
                  <a:moveTo>
                    <a:pt x="142" y="6500"/>
                  </a:moveTo>
                  <a:lnTo>
                    <a:pt x="375" y="6500"/>
                  </a:lnTo>
                  <a:cubicBezTo>
                    <a:pt x="384" y="6500"/>
                    <a:pt x="392" y="6508"/>
                    <a:pt x="392" y="6517"/>
                  </a:cubicBezTo>
                  <a:cubicBezTo>
                    <a:pt x="392" y="6526"/>
                    <a:pt x="384" y="6534"/>
                    <a:pt x="375" y="6534"/>
                  </a:cubicBezTo>
                  <a:lnTo>
                    <a:pt x="142" y="6534"/>
                  </a:lnTo>
                  <a:cubicBezTo>
                    <a:pt x="132" y="6534"/>
                    <a:pt x="125" y="6526"/>
                    <a:pt x="125" y="6517"/>
                  </a:cubicBezTo>
                  <a:cubicBezTo>
                    <a:pt x="125" y="6508"/>
                    <a:pt x="132" y="6500"/>
                    <a:pt x="142" y="6500"/>
                  </a:cubicBezTo>
                  <a:close/>
                  <a:moveTo>
                    <a:pt x="508" y="6500"/>
                  </a:moveTo>
                  <a:lnTo>
                    <a:pt x="508" y="6500"/>
                  </a:lnTo>
                  <a:cubicBezTo>
                    <a:pt x="517" y="6500"/>
                    <a:pt x="525" y="6508"/>
                    <a:pt x="525" y="6517"/>
                  </a:cubicBezTo>
                  <a:cubicBezTo>
                    <a:pt x="525" y="6526"/>
                    <a:pt x="517" y="6534"/>
                    <a:pt x="508" y="6534"/>
                  </a:cubicBezTo>
                  <a:lnTo>
                    <a:pt x="508" y="6534"/>
                  </a:lnTo>
                  <a:cubicBezTo>
                    <a:pt x="499" y="6534"/>
                    <a:pt x="492" y="6526"/>
                    <a:pt x="492" y="6517"/>
                  </a:cubicBezTo>
                  <a:cubicBezTo>
                    <a:pt x="492" y="6508"/>
                    <a:pt x="499" y="6500"/>
                    <a:pt x="508" y="6500"/>
                  </a:cubicBezTo>
                  <a:close/>
                  <a:moveTo>
                    <a:pt x="642" y="6500"/>
                  </a:moveTo>
                  <a:lnTo>
                    <a:pt x="875" y="6500"/>
                  </a:lnTo>
                  <a:cubicBezTo>
                    <a:pt x="884" y="6500"/>
                    <a:pt x="892" y="6508"/>
                    <a:pt x="892" y="6517"/>
                  </a:cubicBezTo>
                  <a:cubicBezTo>
                    <a:pt x="892" y="6526"/>
                    <a:pt x="884" y="6534"/>
                    <a:pt x="875" y="6534"/>
                  </a:cubicBezTo>
                  <a:lnTo>
                    <a:pt x="642" y="6534"/>
                  </a:lnTo>
                  <a:cubicBezTo>
                    <a:pt x="632" y="6534"/>
                    <a:pt x="625" y="6526"/>
                    <a:pt x="625" y="6517"/>
                  </a:cubicBezTo>
                  <a:cubicBezTo>
                    <a:pt x="625" y="6508"/>
                    <a:pt x="632" y="6500"/>
                    <a:pt x="642" y="6500"/>
                  </a:cubicBezTo>
                  <a:close/>
                  <a:moveTo>
                    <a:pt x="1008" y="6500"/>
                  </a:moveTo>
                  <a:lnTo>
                    <a:pt x="1008" y="6500"/>
                  </a:lnTo>
                  <a:cubicBezTo>
                    <a:pt x="1017" y="6500"/>
                    <a:pt x="1025" y="6508"/>
                    <a:pt x="1025" y="6517"/>
                  </a:cubicBezTo>
                  <a:cubicBezTo>
                    <a:pt x="1025" y="6526"/>
                    <a:pt x="1017" y="6534"/>
                    <a:pt x="1008" y="6534"/>
                  </a:cubicBezTo>
                  <a:lnTo>
                    <a:pt x="1008" y="6534"/>
                  </a:lnTo>
                  <a:cubicBezTo>
                    <a:pt x="999" y="6534"/>
                    <a:pt x="992" y="6526"/>
                    <a:pt x="992" y="6517"/>
                  </a:cubicBezTo>
                  <a:cubicBezTo>
                    <a:pt x="992" y="6508"/>
                    <a:pt x="999" y="6500"/>
                    <a:pt x="1008" y="6500"/>
                  </a:cubicBezTo>
                  <a:close/>
                  <a:moveTo>
                    <a:pt x="1142" y="6500"/>
                  </a:moveTo>
                  <a:lnTo>
                    <a:pt x="1375" y="6500"/>
                  </a:lnTo>
                  <a:cubicBezTo>
                    <a:pt x="1384" y="6500"/>
                    <a:pt x="1392" y="6508"/>
                    <a:pt x="1392" y="6517"/>
                  </a:cubicBezTo>
                  <a:cubicBezTo>
                    <a:pt x="1392" y="6526"/>
                    <a:pt x="1384" y="6534"/>
                    <a:pt x="1375" y="6534"/>
                  </a:cubicBezTo>
                  <a:lnTo>
                    <a:pt x="1142" y="6534"/>
                  </a:lnTo>
                  <a:cubicBezTo>
                    <a:pt x="1132" y="6534"/>
                    <a:pt x="1125" y="6526"/>
                    <a:pt x="1125" y="6517"/>
                  </a:cubicBezTo>
                  <a:cubicBezTo>
                    <a:pt x="1125" y="6508"/>
                    <a:pt x="1132" y="6500"/>
                    <a:pt x="1142" y="6500"/>
                  </a:cubicBezTo>
                  <a:close/>
                  <a:moveTo>
                    <a:pt x="1508" y="6500"/>
                  </a:moveTo>
                  <a:lnTo>
                    <a:pt x="1508" y="6500"/>
                  </a:lnTo>
                  <a:cubicBezTo>
                    <a:pt x="1517" y="6500"/>
                    <a:pt x="1525" y="6508"/>
                    <a:pt x="1525" y="6517"/>
                  </a:cubicBezTo>
                  <a:cubicBezTo>
                    <a:pt x="1525" y="6526"/>
                    <a:pt x="1517" y="6534"/>
                    <a:pt x="1508" y="6534"/>
                  </a:cubicBezTo>
                  <a:lnTo>
                    <a:pt x="1508" y="6534"/>
                  </a:lnTo>
                  <a:cubicBezTo>
                    <a:pt x="1499" y="6534"/>
                    <a:pt x="1492" y="6526"/>
                    <a:pt x="1492" y="6517"/>
                  </a:cubicBezTo>
                  <a:cubicBezTo>
                    <a:pt x="1492" y="6508"/>
                    <a:pt x="1499" y="6500"/>
                    <a:pt x="1508" y="6500"/>
                  </a:cubicBezTo>
                  <a:close/>
                  <a:moveTo>
                    <a:pt x="1642" y="6500"/>
                  </a:moveTo>
                  <a:lnTo>
                    <a:pt x="1850" y="6500"/>
                  </a:lnTo>
                  <a:lnTo>
                    <a:pt x="1833" y="6515"/>
                  </a:lnTo>
                  <a:lnTo>
                    <a:pt x="1837" y="6490"/>
                  </a:lnTo>
                  <a:cubicBezTo>
                    <a:pt x="1839" y="6481"/>
                    <a:pt x="1847" y="6474"/>
                    <a:pt x="1856" y="6476"/>
                  </a:cubicBezTo>
                  <a:cubicBezTo>
                    <a:pt x="1865" y="6477"/>
                    <a:pt x="1872" y="6486"/>
                    <a:pt x="1870" y="6495"/>
                  </a:cubicBezTo>
                  <a:lnTo>
                    <a:pt x="1866" y="6520"/>
                  </a:lnTo>
                  <a:cubicBezTo>
                    <a:pt x="1865" y="6528"/>
                    <a:pt x="1858" y="6534"/>
                    <a:pt x="1850" y="6534"/>
                  </a:cubicBezTo>
                  <a:lnTo>
                    <a:pt x="1642" y="6534"/>
                  </a:lnTo>
                  <a:cubicBezTo>
                    <a:pt x="1632" y="6534"/>
                    <a:pt x="1625" y="6526"/>
                    <a:pt x="1625" y="6517"/>
                  </a:cubicBezTo>
                  <a:cubicBezTo>
                    <a:pt x="1625" y="6508"/>
                    <a:pt x="1632" y="6500"/>
                    <a:pt x="1642" y="6500"/>
                  </a:cubicBezTo>
                  <a:close/>
                  <a:moveTo>
                    <a:pt x="1857" y="6358"/>
                  </a:moveTo>
                  <a:lnTo>
                    <a:pt x="1857" y="6358"/>
                  </a:lnTo>
                  <a:cubicBezTo>
                    <a:pt x="1859" y="6349"/>
                    <a:pt x="1867" y="6343"/>
                    <a:pt x="1876" y="6344"/>
                  </a:cubicBezTo>
                  <a:cubicBezTo>
                    <a:pt x="1885" y="6345"/>
                    <a:pt x="1892" y="6354"/>
                    <a:pt x="1890" y="6363"/>
                  </a:cubicBezTo>
                  <a:lnTo>
                    <a:pt x="1890" y="6363"/>
                  </a:lnTo>
                  <a:cubicBezTo>
                    <a:pt x="1889" y="6372"/>
                    <a:pt x="1880" y="6378"/>
                    <a:pt x="1871" y="6377"/>
                  </a:cubicBezTo>
                  <a:cubicBezTo>
                    <a:pt x="1862" y="6376"/>
                    <a:pt x="1856" y="6367"/>
                    <a:pt x="1857" y="6358"/>
                  </a:cubicBezTo>
                  <a:close/>
                  <a:moveTo>
                    <a:pt x="1877" y="6226"/>
                  </a:moveTo>
                  <a:lnTo>
                    <a:pt x="1913" y="5996"/>
                  </a:lnTo>
                  <a:cubicBezTo>
                    <a:pt x="1914" y="5986"/>
                    <a:pt x="1923" y="5980"/>
                    <a:pt x="1932" y="5982"/>
                  </a:cubicBezTo>
                  <a:cubicBezTo>
                    <a:pt x="1941" y="5983"/>
                    <a:pt x="1947" y="5991"/>
                    <a:pt x="1946" y="6001"/>
                  </a:cubicBezTo>
                  <a:lnTo>
                    <a:pt x="1910" y="6231"/>
                  </a:lnTo>
                  <a:cubicBezTo>
                    <a:pt x="1909" y="6240"/>
                    <a:pt x="1901" y="6247"/>
                    <a:pt x="1891" y="6245"/>
                  </a:cubicBezTo>
                  <a:cubicBezTo>
                    <a:pt x="1882" y="6244"/>
                    <a:pt x="1876" y="6235"/>
                    <a:pt x="1877" y="6226"/>
                  </a:cubicBezTo>
                  <a:close/>
                  <a:moveTo>
                    <a:pt x="1933" y="5864"/>
                  </a:moveTo>
                  <a:lnTo>
                    <a:pt x="1933" y="5864"/>
                  </a:lnTo>
                  <a:cubicBezTo>
                    <a:pt x="1934" y="5855"/>
                    <a:pt x="1943" y="5848"/>
                    <a:pt x="1952" y="5850"/>
                  </a:cubicBezTo>
                  <a:cubicBezTo>
                    <a:pt x="1961" y="5851"/>
                    <a:pt x="1967" y="5860"/>
                    <a:pt x="1966" y="5869"/>
                  </a:cubicBezTo>
                  <a:lnTo>
                    <a:pt x="1966" y="5869"/>
                  </a:lnTo>
                  <a:cubicBezTo>
                    <a:pt x="1964" y="5878"/>
                    <a:pt x="1956" y="5884"/>
                    <a:pt x="1947" y="5883"/>
                  </a:cubicBezTo>
                  <a:cubicBezTo>
                    <a:pt x="1938" y="5881"/>
                    <a:pt x="1932" y="5873"/>
                    <a:pt x="1933" y="5864"/>
                  </a:cubicBezTo>
                  <a:close/>
                  <a:moveTo>
                    <a:pt x="1953" y="5732"/>
                  </a:moveTo>
                  <a:lnTo>
                    <a:pt x="1988" y="5501"/>
                  </a:lnTo>
                  <a:cubicBezTo>
                    <a:pt x="1990" y="5492"/>
                    <a:pt x="1998" y="5486"/>
                    <a:pt x="2007" y="5487"/>
                  </a:cubicBezTo>
                  <a:cubicBezTo>
                    <a:pt x="2016" y="5489"/>
                    <a:pt x="2023" y="5497"/>
                    <a:pt x="2021" y="5506"/>
                  </a:cubicBezTo>
                  <a:lnTo>
                    <a:pt x="1986" y="5737"/>
                  </a:lnTo>
                  <a:cubicBezTo>
                    <a:pt x="1985" y="5746"/>
                    <a:pt x="1976" y="5752"/>
                    <a:pt x="1967" y="5751"/>
                  </a:cubicBezTo>
                  <a:cubicBezTo>
                    <a:pt x="1958" y="5749"/>
                    <a:pt x="1952" y="5741"/>
                    <a:pt x="1953" y="5732"/>
                  </a:cubicBezTo>
                  <a:close/>
                  <a:moveTo>
                    <a:pt x="2008" y="5370"/>
                  </a:moveTo>
                  <a:lnTo>
                    <a:pt x="2008" y="5369"/>
                  </a:lnTo>
                  <a:cubicBezTo>
                    <a:pt x="2010" y="5360"/>
                    <a:pt x="2018" y="5354"/>
                    <a:pt x="2027" y="5355"/>
                  </a:cubicBezTo>
                  <a:cubicBezTo>
                    <a:pt x="2036" y="5357"/>
                    <a:pt x="2043" y="5365"/>
                    <a:pt x="2041" y="5374"/>
                  </a:cubicBezTo>
                  <a:lnTo>
                    <a:pt x="2041" y="5374"/>
                  </a:lnTo>
                  <a:cubicBezTo>
                    <a:pt x="2040" y="5383"/>
                    <a:pt x="2032" y="5390"/>
                    <a:pt x="2022" y="5388"/>
                  </a:cubicBezTo>
                  <a:cubicBezTo>
                    <a:pt x="2013" y="5387"/>
                    <a:pt x="2007" y="5379"/>
                    <a:pt x="2008" y="5370"/>
                  </a:cubicBezTo>
                  <a:close/>
                  <a:moveTo>
                    <a:pt x="2029" y="5238"/>
                  </a:moveTo>
                  <a:lnTo>
                    <a:pt x="2064" y="5007"/>
                  </a:lnTo>
                  <a:cubicBezTo>
                    <a:pt x="2065" y="4998"/>
                    <a:pt x="2074" y="4992"/>
                    <a:pt x="2083" y="4993"/>
                  </a:cubicBezTo>
                  <a:cubicBezTo>
                    <a:pt x="2092" y="4994"/>
                    <a:pt x="2098" y="5003"/>
                    <a:pt x="2097" y="5012"/>
                  </a:cubicBezTo>
                  <a:lnTo>
                    <a:pt x="2061" y="5243"/>
                  </a:lnTo>
                  <a:cubicBezTo>
                    <a:pt x="2060" y="5252"/>
                    <a:pt x="2052" y="5258"/>
                    <a:pt x="2042" y="5257"/>
                  </a:cubicBezTo>
                  <a:cubicBezTo>
                    <a:pt x="2033" y="5255"/>
                    <a:pt x="2027" y="5247"/>
                    <a:pt x="2029" y="5238"/>
                  </a:cubicBezTo>
                  <a:close/>
                  <a:moveTo>
                    <a:pt x="2084" y="4875"/>
                  </a:moveTo>
                  <a:lnTo>
                    <a:pt x="2084" y="4875"/>
                  </a:lnTo>
                  <a:cubicBezTo>
                    <a:pt x="2085" y="4866"/>
                    <a:pt x="2094" y="4860"/>
                    <a:pt x="2103" y="4861"/>
                  </a:cubicBezTo>
                  <a:cubicBezTo>
                    <a:pt x="2112" y="4862"/>
                    <a:pt x="2118" y="4871"/>
                    <a:pt x="2117" y="4880"/>
                  </a:cubicBezTo>
                  <a:lnTo>
                    <a:pt x="2117" y="4880"/>
                  </a:lnTo>
                  <a:cubicBezTo>
                    <a:pt x="2116" y="4889"/>
                    <a:pt x="2107" y="4895"/>
                    <a:pt x="2098" y="4894"/>
                  </a:cubicBezTo>
                  <a:cubicBezTo>
                    <a:pt x="2089" y="4893"/>
                    <a:pt x="2083" y="4884"/>
                    <a:pt x="2084" y="4875"/>
                  </a:cubicBezTo>
                  <a:close/>
                  <a:moveTo>
                    <a:pt x="2104" y="4743"/>
                  </a:moveTo>
                  <a:lnTo>
                    <a:pt x="2139" y="4513"/>
                  </a:lnTo>
                  <a:cubicBezTo>
                    <a:pt x="2141" y="4504"/>
                    <a:pt x="2149" y="4497"/>
                    <a:pt x="2158" y="4499"/>
                  </a:cubicBezTo>
                  <a:cubicBezTo>
                    <a:pt x="2167" y="4500"/>
                    <a:pt x="2174" y="4509"/>
                    <a:pt x="2172" y="4518"/>
                  </a:cubicBezTo>
                  <a:lnTo>
                    <a:pt x="2137" y="4748"/>
                  </a:lnTo>
                  <a:cubicBezTo>
                    <a:pt x="2136" y="4757"/>
                    <a:pt x="2127" y="4764"/>
                    <a:pt x="2118" y="4762"/>
                  </a:cubicBezTo>
                  <a:cubicBezTo>
                    <a:pt x="2109" y="4761"/>
                    <a:pt x="2103" y="4752"/>
                    <a:pt x="2104" y="4743"/>
                  </a:cubicBezTo>
                  <a:close/>
                  <a:moveTo>
                    <a:pt x="2159" y="4381"/>
                  </a:moveTo>
                  <a:lnTo>
                    <a:pt x="2159" y="4381"/>
                  </a:lnTo>
                  <a:cubicBezTo>
                    <a:pt x="2161" y="4372"/>
                    <a:pt x="2169" y="4365"/>
                    <a:pt x="2178" y="4367"/>
                  </a:cubicBezTo>
                  <a:cubicBezTo>
                    <a:pt x="2187" y="4368"/>
                    <a:pt x="2194" y="4377"/>
                    <a:pt x="2192" y="4386"/>
                  </a:cubicBezTo>
                  <a:lnTo>
                    <a:pt x="2192" y="4386"/>
                  </a:lnTo>
                  <a:cubicBezTo>
                    <a:pt x="2191" y="4395"/>
                    <a:pt x="2183" y="4401"/>
                    <a:pt x="2174" y="4400"/>
                  </a:cubicBezTo>
                  <a:cubicBezTo>
                    <a:pt x="2164" y="4399"/>
                    <a:pt x="2158" y="4390"/>
                    <a:pt x="2159" y="4381"/>
                  </a:cubicBezTo>
                  <a:close/>
                  <a:moveTo>
                    <a:pt x="2180" y="4249"/>
                  </a:moveTo>
                  <a:lnTo>
                    <a:pt x="2215" y="4018"/>
                  </a:lnTo>
                  <a:cubicBezTo>
                    <a:pt x="2216" y="4009"/>
                    <a:pt x="2225" y="4003"/>
                    <a:pt x="2234" y="4004"/>
                  </a:cubicBezTo>
                  <a:cubicBezTo>
                    <a:pt x="2243" y="4006"/>
                    <a:pt x="2249" y="4014"/>
                    <a:pt x="2248" y="4023"/>
                  </a:cubicBezTo>
                  <a:lnTo>
                    <a:pt x="2213" y="4254"/>
                  </a:lnTo>
                  <a:cubicBezTo>
                    <a:pt x="2211" y="4263"/>
                    <a:pt x="2203" y="4269"/>
                    <a:pt x="2194" y="4268"/>
                  </a:cubicBezTo>
                  <a:cubicBezTo>
                    <a:pt x="2184" y="4267"/>
                    <a:pt x="2178" y="4258"/>
                    <a:pt x="2180" y="4249"/>
                  </a:cubicBezTo>
                  <a:close/>
                  <a:moveTo>
                    <a:pt x="2235" y="3887"/>
                  </a:moveTo>
                  <a:lnTo>
                    <a:pt x="2235" y="3887"/>
                  </a:lnTo>
                  <a:cubicBezTo>
                    <a:pt x="2236" y="3877"/>
                    <a:pt x="2245" y="3871"/>
                    <a:pt x="2254" y="3873"/>
                  </a:cubicBezTo>
                  <a:cubicBezTo>
                    <a:pt x="2263" y="3874"/>
                    <a:pt x="2269" y="3882"/>
                    <a:pt x="2268" y="3891"/>
                  </a:cubicBezTo>
                  <a:lnTo>
                    <a:pt x="2268" y="3891"/>
                  </a:lnTo>
                  <a:cubicBezTo>
                    <a:pt x="2267" y="3901"/>
                    <a:pt x="2258" y="3907"/>
                    <a:pt x="2249" y="3906"/>
                  </a:cubicBezTo>
                  <a:cubicBezTo>
                    <a:pt x="2240" y="3904"/>
                    <a:pt x="2234" y="3896"/>
                    <a:pt x="2235" y="3887"/>
                  </a:cubicBezTo>
                  <a:close/>
                  <a:moveTo>
                    <a:pt x="2255" y="3755"/>
                  </a:moveTo>
                  <a:lnTo>
                    <a:pt x="2290" y="3524"/>
                  </a:lnTo>
                  <a:cubicBezTo>
                    <a:pt x="2292" y="3515"/>
                    <a:pt x="2300" y="3509"/>
                    <a:pt x="2309" y="3510"/>
                  </a:cubicBezTo>
                  <a:cubicBezTo>
                    <a:pt x="2318" y="3511"/>
                    <a:pt x="2325" y="3520"/>
                    <a:pt x="2323" y="3529"/>
                  </a:cubicBezTo>
                  <a:lnTo>
                    <a:pt x="2288" y="3760"/>
                  </a:lnTo>
                  <a:cubicBezTo>
                    <a:pt x="2287" y="3769"/>
                    <a:pt x="2278" y="3775"/>
                    <a:pt x="2269" y="3774"/>
                  </a:cubicBezTo>
                  <a:cubicBezTo>
                    <a:pt x="2260" y="3772"/>
                    <a:pt x="2254" y="3764"/>
                    <a:pt x="2255" y="3755"/>
                  </a:cubicBezTo>
                  <a:close/>
                  <a:moveTo>
                    <a:pt x="2311" y="3392"/>
                  </a:moveTo>
                  <a:lnTo>
                    <a:pt x="2311" y="3392"/>
                  </a:lnTo>
                  <a:cubicBezTo>
                    <a:pt x="2312" y="3383"/>
                    <a:pt x="2320" y="3377"/>
                    <a:pt x="2329" y="3378"/>
                  </a:cubicBezTo>
                  <a:cubicBezTo>
                    <a:pt x="2339" y="3380"/>
                    <a:pt x="2345" y="3388"/>
                    <a:pt x="2343" y="3397"/>
                  </a:cubicBezTo>
                  <a:lnTo>
                    <a:pt x="2343" y="3397"/>
                  </a:lnTo>
                  <a:cubicBezTo>
                    <a:pt x="2342" y="3406"/>
                    <a:pt x="2334" y="3413"/>
                    <a:pt x="2325" y="3411"/>
                  </a:cubicBezTo>
                  <a:cubicBezTo>
                    <a:pt x="2315" y="3410"/>
                    <a:pt x="2309" y="3401"/>
                    <a:pt x="2311" y="3392"/>
                  </a:cubicBezTo>
                  <a:close/>
                  <a:moveTo>
                    <a:pt x="2331" y="3260"/>
                  </a:moveTo>
                  <a:lnTo>
                    <a:pt x="2366" y="3030"/>
                  </a:lnTo>
                  <a:cubicBezTo>
                    <a:pt x="2367" y="3021"/>
                    <a:pt x="2376" y="3014"/>
                    <a:pt x="2385" y="3016"/>
                  </a:cubicBezTo>
                  <a:cubicBezTo>
                    <a:pt x="2394" y="3017"/>
                    <a:pt x="2400" y="3026"/>
                    <a:pt x="2399" y="3035"/>
                  </a:cubicBezTo>
                  <a:lnTo>
                    <a:pt x="2364" y="3265"/>
                  </a:lnTo>
                  <a:cubicBezTo>
                    <a:pt x="2362" y="3275"/>
                    <a:pt x="2354" y="3281"/>
                    <a:pt x="2345" y="3279"/>
                  </a:cubicBezTo>
                  <a:cubicBezTo>
                    <a:pt x="2336" y="3278"/>
                    <a:pt x="2329" y="3270"/>
                    <a:pt x="2331" y="3260"/>
                  </a:cubicBezTo>
                  <a:close/>
                  <a:moveTo>
                    <a:pt x="2386" y="2898"/>
                  </a:moveTo>
                  <a:lnTo>
                    <a:pt x="2386" y="2898"/>
                  </a:lnTo>
                  <a:cubicBezTo>
                    <a:pt x="2387" y="2889"/>
                    <a:pt x="2396" y="2883"/>
                    <a:pt x="2405" y="2884"/>
                  </a:cubicBezTo>
                  <a:cubicBezTo>
                    <a:pt x="2414" y="2885"/>
                    <a:pt x="2420" y="2894"/>
                    <a:pt x="2419" y="2903"/>
                  </a:cubicBezTo>
                  <a:lnTo>
                    <a:pt x="2419" y="2903"/>
                  </a:lnTo>
                  <a:cubicBezTo>
                    <a:pt x="2418" y="2912"/>
                    <a:pt x="2409" y="2918"/>
                    <a:pt x="2400" y="2917"/>
                  </a:cubicBezTo>
                  <a:cubicBezTo>
                    <a:pt x="2391" y="2916"/>
                    <a:pt x="2385" y="2907"/>
                    <a:pt x="2386" y="2898"/>
                  </a:cubicBezTo>
                  <a:close/>
                  <a:moveTo>
                    <a:pt x="2406" y="2766"/>
                  </a:moveTo>
                  <a:lnTo>
                    <a:pt x="2441" y="2535"/>
                  </a:lnTo>
                  <a:cubicBezTo>
                    <a:pt x="2443" y="2526"/>
                    <a:pt x="2451" y="2520"/>
                    <a:pt x="2460" y="2521"/>
                  </a:cubicBezTo>
                  <a:cubicBezTo>
                    <a:pt x="2470" y="2523"/>
                    <a:pt x="2476" y="2531"/>
                    <a:pt x="2474" y="2540"/>
                  </a:cubicBezTo>
                  <a:lnTo>
                    <a:pt x="2439" y="2771"/>
                  </a:lnTo>
                  <a:cubicBezTo>
                    <a:pt x="2438" y="2780"/>
                    <a:pt x="2429" y="2786"/>
                    <a:pt x="2420" y="2785"/>
                  </a:cubicBezTo>
                  <a:cubicBezTo>
                    <a:pt x="2411" y="2784"/>
                    <a:pt x="2405" y="2775"/>
                    <a:pt x="2406" y="2766"/>
                  </a:cubicBezTo>
                  <a:close/>
                  <a:moveTo>
                    <a:pt x="2462" y="2404"/>
                  </a:moveTo>
                  <a:lnTo>
                    <a:pt x="2462" y="2404"/>
                  </a:lnTo>
                  <a:cubicBezTo>
                    <a:pt x="2463" y="2395"/>
                    <a:pt x="2471" y="2388"/>
                    <a:pt x="2480" y="2390"/>
                  </a:cubicBezTo>
                  <a:cubicBezTo>
                    <a:pt x="2490" y="2391"/>
                    <a:pt x="2496" y="2399"/>
                    <a:pt x="2495" y="2409"/>
                  </a:cubicBezTo>
                  <a:lnTo>
                    <a:pt x="2495" y="2409"/>
                  </a:lnTo>
                  <a:cubicBezTo>
                    <a:pt x="2493" y="2418"/>
                    <a:pt x="2485" y="2424"/>
                    <a:pt x="2476" y="2423"/>
                  </a:cubicBezTo>
                  <a:cubicBezTo>
                    <a:pt x="2467" y="2421"/>
                    <a:pt x="2460" y="2413"/>
                    <a:pt x="2462" y="2404"/>
                  </a:cubicBezTo>
                  <a:close/>
                  <a:moveTo>
                    <a:pt x="2482" y="2272"/>
                  </a:moveTo>
                  <a:lnTo>
                    <a:pt x="2517" y="2041"/>
                  </a:lnTo>
                  <a:cubicBezTo>
                    <a:pt x="2518" y="2032"/>
                    <a:pt x="2527" y="2026"/>
                    <a:pt x="2536" y="2027"/>
                  </a:cubicBezTo>
                  <a:cubicBezTo>
                    <a:pt x="2545" y="2029"/>
                    <a:pt x="2551" y="2037"/>
                    <a:pt x="2550" y="2046"/>
                  </a:cubicBezTo>
                  <a:lnTo>
                    <a:pt x="2515" y="2277"/>
                  </a:lnTo>
                  <a:cubicBezTo>
                    <a:pt x="2513" y="2286"/>
                    <a:pt x="2505" y="2292"/>
                    <a:pt x="2496" y="2291"/>
                  </a:cubicBezTo>
                  <a:cubicBezTo>
                    <a:pt x="2487" y="2289"/>
                    <a:pt x="2480" y="2281"/>
                    <a:pt x="2482" y="2272"/>
                  </a:cubicBezTo>
                  <a:close/>
                  <a:moveTo>
                    <a:pt x="2537" y="1909"/>
                  </a:moveTo>
                  <a:lnTo>
                    <a:pt x="2537" y="1909"/>
                  </a:lnTo>
                  <a:cubicBezTo>
                    <a:pt x="2538" y="1900"/>
                    <a:pt x="2547" y="1894"/>
                    <a:pt x="2556" y="1895"/>
                  </a:cubicBezTo>
                  <a:cubicBezTo>
                    <a:pt x="2565" y="1897"/>
                    <a:pt x="2571" y="1905"/>
                    <a:pt x="2570" y="1914"/>
                  </a:cubicBezTo>
                  <a:lnTo>
                    <a:pt x="2570" y="1914"/>
                  </a:lnTo>
                  <a:cubicBezTo>
                    <a:pt x="2569" y="1923"/>
                    <a:pt x="2560" y="1930"/>
                    <a:pt x="2551" y="1928"/>
                  </a:cubicBezTo>
                  <a:cubicBezTo>
                    <a:pt x="2542" y="1927"/>
                    <a:pt x="2536" y="1919"/>
                    <a:pt x="2537" y="1909"/>
                  </a:cubicBezTo>
                  <a:close/>
                  <a:moveTo>
                    <a:pt x="2557" y="1778"/>
                  </a:moveTo>
                  <a:lnTo>
                    <a:pt x="2593" y="1547"/>
                  </a:lnTo>
                  <a:cubicBezTo>
                    <a:pt x="2594" y="1538"/>
                    <a:pt x="2602" y="1532"/>
                    <a:pt x="2612" y="1533"/>
                  </a:cubicBezTo>
                  <a:cubicBezTo>
                    <a:pt x="2621" y="1534"/>
                    <a:pt x="2627" y="1543"/>
                    <a:pt x="2625" y="1552"/>
                  </a:cubicBezTo>
                  <a:lnTo>
                    <a:pt x="2590" y="1783"/>
                  </a:lnTo>
                  <a:cubicBezTo>
                    <a:pt x="2589" y="1792"/>
                    <a:pt x="2580" y="1798"/>
                    <a:pt x="2571" y="1797"/>
                  </a:cubicBezTo>
                  <a:cubicBezTo>
                    <a:pt x="2562" y="1795"/>
                    <a:pt x="2556" y="1787"/>
                    <a:pt x="2557" y="1778"/>
                  </a:cubicBezTo>
                  <a:close/>
                  <a:moveTo>
                    <a:pt x="2613" y="1415"/>
                  </a:moveTo>
                  <a:lnTo>
                    <a:pt x="2613" y="1415"/>
                  </a:lnTo>
                  <a:cubicBezTo>
                    <a:pt x="2614" y="1406"/>
                    <a:pt x="2622" y="1400"/>
                    <a:pt x="2632" y="1401"/>
                  </a:cubicBezTo>
                  <a:cubicBezTo>
                    <a:pt x="2641" y="1402"/>
                    <a:pt x="2647" y="1411"/>
                    <a:pt x="2646" y="1420"/>
                  </a:cubicBezTo>
                  <a:lnTo>
                    <a:pt x="2646" y="1420"/>
                  </a:lnTo>
                  <a:cubicBezTo>
                    <a:pt x="2644" y="1429"/>
                    <a:pt x="2636" y="1435"/>
                    <a:pt x="2627" y="1434"/>
                  </a:cubicBezTo>
                  <a:cubicBezTo>
                    <a:pt x="2618" y="1433"/>
                    <a:pt x="2611" y="1424"/>
                    <a:pt x="2613" y="1415"/>
                  </a:cubicBezTo>
                  <a:close/>
                  <a:moveTo>
                    <a:pt x="2633" y="1283"/>
                  </a:moveTo>
                  <a:lnTo>
                    <a:pt x="2668" y="1053"/>
                  </a:lnTo>
                  <a:cubicBezTo>
                    <a:pt x="2669" y="1043"/>
                    <a:pt x="2678" y="1037"/>
                    <a:pt x="2687" y="1039"/>
                  </a:cubicBezTo>
                  <a:cubicBezTo>
                    <a:pt x="2696" y="1040"/>
                    <a:pt x="2702" y="1049"/>
                    <a:pt x="2701" y="1058"/>
                  </a:cubicBezTo>
                  <a:lnTo>
                    <a:pt x="2666" y="1288"/>
                  </a:lnTo>
                  <a:cubicBezTo>
                    <a:pt x="2664" y="1297"/>
                    <a:pt x="2656" y="1304"/>
                    <a:pt x="2647" y="1302"/>
                  </a:cubicBezTo>
                  <a:cubicBezTo>
                    <a:pt x="2638" y="1301"/>
                    <a:pt x="2631" y="1292"/>
                    <a:pt x="2633" y="1283"/>
                  </a:cubicBezTo>
                  <a:close/>
                  <a:moveTo>
                    <a:pt x="2688" y="921"/>
                  </a:moveTo>
                  <a:lnTo>
                    <a:pt x="2688" y="921"/>
                  </a:lnTo>
                  <a:cubicBezTo>
                    <a:pt x="2690" y="912"/>
                    <a:pt x="2698" y="905"/>
                    <a:pt x="2707" y="907"/>
                  </a:cubicBezTo>
                  <a:cubicBezTo>
                    <a:pt x="2716" y="908"/>
                    <a:pt x="2722" y="917"/>
                    <a:pt x="2721" y="926"/>
                  </a:cubicBezTo>
                  <a:lnTo>
                    <a:pt x="2721" y="926"/>
                  </a:lnTo>
                  <a:cubicBezTo>
                    <a:pt x="2720" y="935"/>
                    <a:pt x="2711" y="941"/>
                    <a:pt x="2702" y="940"/>
                  </a:cubicBezTo>
                  <a:cubicBezTo>
                    <a:pt x="2693" y="938"/>
                    <a:pt x="2687" y="930"/>
                    <a:pt x="2688" y="921"/>
                  </a:cubicBezTo>
                  <a:close/>
                  <a:moveTo>
                    <a:pt x="2708" y="789"/>
                  </a:moveTo>
                  <a:lnTo>
                    <a:pt x="2744" y="558"/>
                  </a:lnTo>
                  <a:cubicBezTo>
                    <a:pt x="2745" y="549"/>
                    <a:pt x="2753" y="543"/>
                    <a:pt x="2763" y="544"/>
                  </a:cubicBezTo>
                  <a:cubicBezTo>
                    <a:pt x="2772" y="546"/>
                    <a:pt x="2778" y="554"/>
                    <a:pt x="2777" y="563"/>
                  </a:cubicBezTo>
                  <a:lnTo>
                    <a:pt x="2741" y="794"/>
                  </a:lnTo>
                  <a:cubicBezTo>
                    <a:pt x="2740" y="803"/>
                    <a:pt x="2731" y="809"/>
                    <a:pt x="2722" y="808"/>
                  </a:cubicBezTo>
                  <a:cubicBezTo>
                    <a:pt x="2713" y="807"/>
                    <a:pt x="2707" y="798"/>
                    <a:pt x="2708" y="789"/>
                  </a:cubicBezTo>
                  <a:close/>
                  <a:moveTo>
                    <a:pt x="2764" y="427"/>
                  </a:moveTo>
                  <a:lnTo>
                    <a:pt x="2764" y="427"/>
                  </a:lnTo>
                  <a:cubicBezTo>
                    <a:pt x="2765" y="417"/>
                    <a:pt x="2774" y="411"/>
                    <a:pt x="2783" y="412"/>
                  </a:cubicBezTo>
                  <a:cubicBezTo>
                    <a:pt x="2792" y="414"/>
                    <a:pt x="2798" y="422"/>
                    <a:pt x="2797" y="431"/>
                  </a:cubicBezTo>
                  <a:lnTo>
                    <a:pt x="2797" y="431"/>
                  </a:lnTo>
                  <a:cubicBezTo>
                    <a:pt x="2795" y="441"/>
                    <a:pt x="2787" y="447"/>
                    <a:pt x="2778" y="445"/>
                  </a:cubicBezTo>
                  <a:cubicBezTo>
                    <a:pt x="2769" y="444"/>
                    <a:pt x="2762" y="436"/>
                    <a:pt x="2764" y="427"/>
                  </a:cubicBezTo>
                  <a:close/>
                  <a:moveTo>
                    <a:pt x="2784" y="295"/>
                  </a:moveTo>
                  <a:lnTo>
                    <a:pt x="2819" y="64"/>
                  </a:lnTo>
                  <a:cubicBezTo>
                    <a:pt x="2821" y="55"/>
                    <a:pt x="2829" y="49"/>
                    <a:pt x="2838" y="50"/>
                  </a:cubicBezTo>
                  <a:cubicBezTo>
                    <a:pt x="2847" y="51"/>
                    <a:pt x="2853" y="60"/>
                    <a:pt x="2852" y="69"/>
                  </a:cubicBezTo>
                  <a:lnTo>
                    <a:pt x="2817" y="300"/>
                  </a:lnTo>
                  <a:cubicBezTo>
                    <a:pt x="2815" y="309"/>
                    <a:pt x="2807" y="315"/>
                    <a:pt x="2798" y="314"/>
                  </a:cubicBezTo>
                  <a:cubicBezTo>
                    <a:pt x="2789" y="312"/>
                    <a:pt x="2782" y="304"/>
                    <a:pt x="2784" y="295"/>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3" name="Group 82"/>
          <p:cNvGrpSpPr>
            <a:grpSpLocks/>
          </p:cNvGrpSpPr>
          <p:nvPr/>
        </p:nvGrpSpPr>
        <p:grpSpPr bwMode="auto">
          <a:xfrm>
            <a:off x="1011065" y="3174753"/>
            <a:ext cx="346918" cy="628517"/>
            <a:chOff x="647" y="2036"/>
            <a:chExt cx="222" cy="419"/>
          </a:xfrm>
        </p:grpSpPr>
        <p:sp>
          <p:nvSpPr>
            <p:cNvPr id="4183" name="Freeform 80"/>
            <p:cNvSpPr>
              <a:spLocks/>
            </p:cNvSpPr>
            <p:nvPr/>
          </p:nvSpPr>
          <p:spPr bwMode="auto">
            <a:xfrm>
              <a:off x="647" y="2037"/>
              <a:ext cx="222" cy="417"/>
            </a:xfrm>
            <a:custGeom>
              <a:avLst/>
              <a:gdLst>
                <a:gd name="T0" fmla="*/ 78 w 222"/>
                <a:gd name="T1" fmla="*/ 0 h 417"/>
                <a:gd name="T2" fmla="*/ 0 w 222"/>
                <a:gd name="T3" fmla="*/ 417 h 417"/>
                <a:gd name="T4" fmla="*/ 144 w 222"/>
                <a:gd name="T5" fmla="*/ 417 h 417"/>
                <a:gd name="T6" fmla="*/ 222 w 222"/>
                <a:gd name="T7" fmla="*/ 0 h 417"/>
                <a:gd name="T8" fmla="*/ 78 w 222"/>
                <a:gd name="T9" fmla="*/ 0 h 417"/>
              </a:gdLst>
              <a:ahLst/>
              <a:cxnLst>
                <a:cxn ang="0">
                  <a:pos x="T0" y="T1"/>
                </a:cxn>
                <a:cxn ang="0">
                  <a:pos x="T2" y="T3"/>
                </a:cxn>
                <a:cxn ang="0">
                  <a:pos x="T4" y="T5"/>
                </a:cxn>
                <a:cxn ang="0">
                  <a:pos x="T6" y="T7"/>
                </a:cxn>
                <a:cxn ang="0">
                  <a:pos x="T8" y="T9"/>
                </a:cxn>
              </a:cxnLst>
              <a:rect l="0" t="0" r="r" b="b"/>
              <a:pathLst>
                <a:path w="222" h="417">
                  <a:moveTo>
                    <a:pt x="78" y="0"/>
                  </a:moveTo>
                  <a:lnTo>
                    <a:pt x="0" y="417"/>
                  </a:lnTo>
                  <a:lnTo>
                    <a:pt x="144" y="417"/>
                  </a:lnTo>
                  <a:lnTo>
                    <a:pt x="222" y="0"/>
                  </a:lnTo>
                  <a:lnTo>
                    <a:pt x="78"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4" name="Freeform 81"/>
            <p:cNvSpPr>
              <a:spLocks noEditPoints="1"/>
            </p:cNvSpPr>
            <p:nvPr/>
          </p:nvSpPr>
          <p:spPr bwMode="auto">
            <a:xfrm>
              <a:off x="647" y="2036"/>
              <a:ext cx="222" cy="419"/>
            </a:xfrm>
            <a:custGeom>
              <a:avLst/>
              <a:gdLst>
                <a:gd name="T0" fmla="*/ 2557 w 2822"/>
                <a:gd name="T1" fmla="*/ 0 h 4694"/>
                <a:gd name="T2" fmla="*/ 2424 w 2822"/>
                <a:gd name="T3" fmla="*/ 34 h 4694"/>
                <a:gd name="T4" fmla="*/ 2424 w 2822"/>
                <a:gd name="T5" fmla="*/ 0 h 4694"/>
                <a:gd name="T6" fmla="*/ 1824 w 2822"/>
                <a:gd name="T7" fmla="*/ 34 h 4694"/>
                <a:gd name="T8" fmla="*/ 2074 w 2822"/>
                <a:gd name="T9" fmla="*/ 17 h 4694"/>
                <a:gd name="T10" fmla="*/ 1441 w 2822"/>
                <a:gd name="T11" fmla="*/ 17 h 4694"/>
                <a:gd name="T12" fmla="*/ 1691 w 2822"/>
                <a:gd name="T13" fmla="*/ 34 h 4694"/>
                <a:gd name="T14" fmla="*/ 1091 w 2822"/>
                <a:gd name="T15" fmla="*/ 0 h 4694"/>
                <a:gd name="T16" fmla="*/ 1000 w 2822"/>
                <a:gd name="T17" fmla="*/ 53 h 4694"/>
                <a:gd name="T18" fmla="*/ 967 w 2822"/>
                <a:gd name="T19" fmla="*/ 46 h 4694"/>
                <a:gd name="T20" fmla="*/ 875 w 2822"/>
                <a:gd name="T21" fmla="*/ 640 h 4694"/>
                <a:gd name="T22" fmla="*/ 911 w 2822"/>
                <a:gd name="T23" fmla="*/ 392 h 4694"/>
                <a:gd name="T24" fmla="*/ 779 w 2822"/>
                <a:gd name="T25" fmla="*/ 1011 h 4694"/>
                <a:gd name="T26" fmla="*/ 847 w 2822"/>
                <a:gd name="T27" fmla="*/ 770 h 4694"/>
                <a:gd name="T28" fmla="*/ 690 w 2822"/>
                <a:gd name="T29" fmla="*/ 1350 h 4694"/>
                <a:gd name="T30" fmla="*/ 694 w 2822"/>
                <a:gd name="T31" fmla="*/ 1488 h 4694"/>
                <a:gd name="T32" fmla="*/ 662 w 2822"/>
                <a:gd name="T33" fmla="*/ 1481 h 4694"/>
                <a:gd name="T34" fmla="*/ 569 w 2822"/>
                <a:gd name="T35" fmla="*/ 2074 h 4694"/>
                <a:gd name="T36" fmla="*/ 605 w 2822"/>
                <a:gd name="T37" fmla="*/ 1826 h 4694"/>
                <a:gd name="T38" fmla="*/ 473 w 2822"/>
                <a:gd name="T39" fmla="*/ 2446 h 4694"/>
                <a:gd name="T40" fmla="*/ 541 w 2822"/>
                <a:gd name="T41" fmla="*/ 2205 h 4694"/>
                <a:gd name="T42" fmla="*/ 384 w 2822"/>
                <a:gd name="T43" fmla="*/ 2785 h 4694"/>
                <a:gd name="T44" fmla="*/ 389 w 2822"/>
                <a:gd name="T45" fmla="*/ 2922 h 4694"/>
                <a:gd name="T46" fmla="*/ 356 w 2822"/>
                <a:gd name="T47" fmla="*/ 2915 h 4694"/>
                <a:gd name="T48" fmla="*/ 264 w 2822"/>
                <a:gd name="T49" fmla="*/ 3509 h 4694"/>
                <a:gd name="T50" fmla="*/ 299 w 2822"/>
                <a:gd name="T51" fmla="*/ 3261 h 4694"/>
                <a:gd name="T52" fmla="*/ 167 w 2822"/>
                <a:gd name="T53" fmla="*/ 3880 h 4694"/>
                <a:gd name="T54" fmla="*/ 236 w 2822"/>
                <a:gd name="T55" fmla="*/ 3639 h 4694"/>
                <a:gd name="T56" fmla="*/ 78 w 2822"/>
                <a:gd name="T57" fmla="*/ 4219 h 4694"/>
                <a:gd name="T58" fmla="*/ 83 w 2822"/>
                <a:gd name="T59" fmla="*/ 4356 h 4694"/>
                <a:gd name="T60" fmla="*/ 50 w 2822"/>
                <a:gd name="T61" fmla="*/ 4350 h 4694"/>
                <a:gd name="T62" fmla="*/ 266 w 2822"/>
                <a:gd name="T63" fmla="*/ 4660 h 4694"/>
                <a:gd name="T64" fmla="*/ 16 w 2822"/>
                <a:gd name="T65" fmla="*/ 4677 h 4694"/>
                <a:gd name="T66" fmla="*/ 649 w 2822"/>
                <a:gd name="T67" fmla="*/ 4677 h 4694"/>
                <a:gd name="T68" fmla="*/ 399 w 2822"/>
                <a:gd name="T69" fmla="*/ 4660 h 4694"/>
                <a:gd name="T70" fmla="*/ 999 w 2822"/>
                <a:gd name="T71" fmla="*/ 4694 h 4694"/>
                <a:gd name="T72" fmla="*/ 1133 w 2822"/>
                <a:gd name="T73" fmla="*/ 4660 h 4694"/>
                <a:gd name="T74" fmla="*/ 1133 w 2822"/>
                <a:gd name="T75" fmla="*/ 4694 h 4694"/>
                <a:gd name="T76" fmla="*/ 1733 w 2822"/>
                <a:gd name="T77" fmla="*/ 4660 h 4694"/>
                <a:gd name="T78" fmla="*/ 1483 w 2822"/>
                <a:gd name="T79" fmla="*/ 4677 h 4694"/>
                <a:gd name="T80" fmla="*/ 1890 w 2822"/>
                <a:gd name="T81" fmla="*/ 4398 h 4694"/>
                <a:gd name="T82" fmla="*/ 1822 w 2822"/>
                <a:gd name="T83" fmla="*/ 4639 h 4694"/>
                <a:gd name="T84" fmla="*/ 1980 w 2822"/>
                <a:gd name="T85" fmla="*/ 4059 h 4694"/>
                <a:gd name="T86" fmla="*/ 1975 w 2822"/>
                <a:gd name="T87" fmla="*/ 3922 h 4694"/>
                <a:gd name="T88" fmla="*/ 2007 w 2822"/>
                <a:gd name="T89" fmla="*/ 3929 h 4694"/>
                <a:gd name="T90" fmla="*/ 2100 w 2822"/>
                <a:gd name="T91" fmla="*/ 3335 h 4694"/>
                <a:gd name="T92" fmla="*/ 2064 w 2822"/>
                <a:gd name="T93" fmla="*/ 3583 h 4694"/>
                <a:gd name="T94" fmla="*/ 2196 w 2822"/>
                <a:gd name="T95" fmla="*/ 2964 h 4694"/>
                <a:gd name="T96" fmla="*/ 2128 w 2822"/>
                <a:gd name="T97" fmla="*/ 3205 h 4694"/>
                <a:gd name="T98" fmla="*/ 2285 w 2822"/>
                <a:gd name="T99" fmla="*/ 2625 h 4694"/>
                <a:gd name="T100" fmla="*/ 2281 w 2822"/>
                <a:gd name="T101" fmla="*/ 2488 h 4694"/>
                <a:gd name="T102" fmla="*/ 2313 w 2822"/>
                <a:gd name="T103" fmla="*/ 2495 h 4694"/>
                <a:gd name="T104" fmla="*/ 2406 w 2822"/>
                <a:gd name="T105" fmla="*/ 1901 h 4694"/>
                <a:gd name="T106" fmla="*/ 2370 w 2822"/>
                <a:gd name="T107" fmla="*/ 2149 h 4694"/>
                <a:gd name="T108" fmla="*/ 2502 w 2822"/>
                <a:gd name="T109" fmla="*/ 1529 h 4694"/>
                <a:gd name="T110" fmla="*/ 2433 w 2822"/>
                <a:gd name="T111" fmla="*/ 1770 h 4694"/>
                <a:gd name="T112" fmla="*/ 2591 w 2822"/>
                <a:gd name="T113" fmla="*/ 1190 h 4694"/>
                <a:gd name="T114" fmla="*/ 2586 w 2822"/>
                <a:gd name="T115" fmla="*/ 1053 h 4694"/>
                <a:gd name="T116" fmla="*/ 2619 w 2822"/>
                <a:gd name="T117" fmla="*/ 1060 h 4694"/>
                <a:gd name="T118" fmla="*/ 2711 w 2822"/>
                <a:gd name="T119" fmla="*/ 466 h 4694"/>
                <a:gd name="T120" fmla="*/ 2676 w 2822"/>
                <a:gd name="T121" fmla="*/ 714 h 4694"/>
                <a:gd name="T122" fmla="*/ 2808 w 2822"/>
                <a:gd name="T123" fmla="*/ 95 h 4694"/>
                <a:gd name="T124" fmla="*/ 2739 w 2822"/>
                <a:gd name="T125" fmla="*/ 336 h 4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2" h="4694">
                  <a:moveTo>
                    <a:pt x="2791" y="34"/>
                  </a:moveTo>
                  <a:lnTo>
                    <a:pt x="2557" y="34"/>
                  </a:lnTo>
                  <a:cubicBezTo>
                    <a:pt x="2548" y="34"/>
                    <a:pt x="2541" y="26"/>
                    <a:pt x="2541" y="17"/>
                  </a:cubicBezTo>
                  <a:cubicBezTo>
                    <a:pt x="2541" y="8"/>
                    <a:pt x="2548" y="0"/>
                    <a:pt x="2557" y="0"/>
                  </a:cubicBezTo>
                  <a:lnTo>
                    <a:pt x="2791" y="0"/>
                  </a:lnTo>
                  <a:cubicBezTo>
                    <a:pt x="2800" y="0"/>
                    <a:pt x="2807" y="8"/>
                    <a:pt x="2807" y="17"/>
                  </a:cubicBezTo>
                  <a:cubicBezTo>
                    <a:pt x="2807" y="26"/>
                    <a:pt x="2800" y="34"/>
                    <a:pt x="2791" y="34"/>
                  </a:cubicBezTo>
                  <a:close/>
                  <a:moveTo>
                    <a:pt x="2424" y="34"/>
                  </a:moveTo>
                  <a:lnTo>
                    <a:pt x="2191" y="34"/>
                  </a:lnTo>
                  <a:cubicBezTo>
                    <a:pt x="2182" y="34"/>
                    <a:pt x="2174" y="26"/>
                    <a:pt x="2174" y="17"/>
                  </a:cubicBezTo>
                  <a:cubicBezTo>
                    <a:pt x="2174" y="8"/>
                    <a:pt x="2182" y="0"/>
                    <a:pt x="2191" y="0"/>
                  </a:cubicBezTo>
                  <a:lnTo>
                    <a:pt x="2424" y="0"/>
                  </a:lnTo>
                  <a:cubicBezTo>
                    <a:pt x="2433" y="0"/>
                    <a:pt x="2441" y="8"/>
                    <a:pt x="2441" y="17"/>
                  </a:cubicBezTo>
                  <a:cubicBezTo>
                    <a:pt x="2441" y="26"/>
                    <a:pt x="2433" y="34"/>
                    <a:pt x="2424" y="34"/>
                  </a:cubicBezTo>
                  <a:close/>
                  <a:moveTo>
                    <a:pt x="2057" y="34"/>
                  </a:moveTo>
                  <a:lnTo>
                    <a:pt x="1824" y="34"/>
                  </a:lnTo>
                  <a:cubicBezTo>
                    <a:pt x="1815" y="34"/>
                    <a:pt x="1807" y="26"/>
                    <a:pt x="1807" y="17"/>
                  </a:cubicBezTo>
                  <a:cubicBezTo>
                    <a:pt x="1807" y="8"/>
                    <a:pt x="1815" y="0"/>
                    <a:pt x="1824" y="0"/>
                  </a:cubicBezTo>
                  <a:lnTo>
                    <a:pt x="2057" y="0"/>
                  </a:lnTo>
                  <a:cubicBezTo>
                    <a:pt x="2067" y="0"/>
                    <a:pt x="2074" y="8"/>
                    <a:pt x="2074" y="17"/>
                  </a:cubicBezTo>
                  <a:cubicBezTo>
                    <a:pt x="2074" y="26"/>
                    <a:pt x="2067" y="34"/>
                    <a:pt x="2057" y="34"/>
                  </a:cubicBezTo>
                  <a:close/>
                  <a:moveTo>
                    <a:pt x="1691" y="34"/>
                  </a:moveTo>
                  <a:lnTo>
                    <a:pt x="1457" y="34"/>
                  </a:lnTo>
                  <a:cubicBezTo>
                    <a:pt x="1448" y="34"/>
                    <a:pt x="1441" y="26"/>
                    <a:pt x="1441" y="17"/>
                  </a:cubicBezTo>
                  <a:cubicBezTo>
                    <a:pt x="1441" y="8"/>
                    <a:pt x="1448" y="0"/>
                    <a:pt x="1457" y="0"/>
                  </a:cubicBezTo>
                  <a:lnTo>
                    <a:pt x="1691" y="0"/>
                  </a:lnTo>
                  <a:cubicBezTo>
                    <a:pt x="1700" y="0"/>
                    <a:pt x="1707" y="8"/>
                    <a:pt x="1707" y="17"/>
                  </a:cubicBezTo>
                  <a:cubicBezTo>
                    <a:pt x="1707" y="26"/>
                    <a:pt x="1700" y="34"/>
                    <a:pt x="1691" y="34"/>
                  </a:cubicBezTo>
                  <a:close/>
                  <a:moveTo>
                    <a:pt x="1324" y="34"/>
                  </a:moveTo>
                  <a:lnTo>
                    <a:pt x="1091" y="34"/>
                  </a:lnTo>
                  <a:cubicBezTo>
                    <a:pt x="1082" y="34"/>
                    <a:pt x="1074" y="26"/>
                    <a:pt x="1074" y="17"/>
                  </a:cubicBezTo>
                  <a:cubicBezTo>
                    <a:pt x="1074" y="8"/>
                    <a:pt x="1082" y="0"/>
                    <a:pt x="1091" y="0"/>
                  </a:cubicBezTo>
                  <a:lnTo>
                    <a:pt x="1324" y="0"/>
                  </a:lnTo>
                  <a:cubicBezTo>
                    <a:pt x="1333" y="0"/>
                    <a:pt x="1341" y="8"/>
                    <a:pt x="1341" y="17"/>
                  </a:cubicBezTo>
                  <a:cubicBezTo>
                    <a:pt x="1341" y="26"/>
                    <a:pt x="1333" y="34"/>
                    <a:pt x="1324" y="34"/>
                  </a:cubicBezTo>
                  <a:close/>
                  <a:moveTo>
                    <a:pt x="1000" y="53"/>
                  </a:moveTo>
                  <a:lnTo>
                    <a:pt x="951" y="281"/>
                  </a:lnTo>
                  <a:cubicBezTo>
                    <a:pt x="950" y="290"/>
                    <a:pt x="941" y="296"/>
                    <a:pt x="932" y="294"/>
                  </a:cubicBezTo>
                  <a:cubicBezTo>
                    <a:pt x="923" y="292"/>
                    <a:pt x="917" y="283"/>
                    <a:pt x="919" y="274"/>
                  </a:cubicBezTo>
                  <a:lnTo>
                    <a:pt x="967" y="46"/>
                  </a:lnTo>
                  <a:cubicBezTo>
                    <a:pt x="969" y="37"/>
                    <a:pt x="978" y="31"/>
                    <a:pt x="987" y="33"/>
                  </a:cubicBezTo>
                  <a:cubicBezTo>
                    <a:pt x="996" y="35"/>
                    <a:pt x="1002" y="44"/>
                    <a:pt x="1000" y="53"/>
                  </a:cubicBezTo>
                  <a:close/>
                  <a:moveTo>
                    <a:pt x="924" y="412"/>
                  </a:moveTo>
                  <a:lnTo>
                    <a:pt x="875" y="640"/>
                  </a:lnTo>
                  <a:cubicBezTo>
                    <a:pt x="873" y="649"/>
                    <a:pt x="864" y="655"/>
                    <a:pt x="855" y="653"/>
                  </a:cubicBezTo>
                  <a:cubicBezTo>
                    <a:pt x="846" y="651"/>
                    <a:pt x="840" y="642"/>
                    <a:pt x="842" y="633"/>
                  </a:cubicBezTo>
                  <a:lnTo>
                    <a:pt x="891" y="405"/>
                  </a:lnTo>
                  <a:cubicBezTo>
                    <a:pt x="893" y="396"/>
                    <a:pt x="902" y="390"/>
                    <a:pt x="911" y="392"/>
                  </a:cubicBezTo>
                  <a:cubicBezTo>
                    <a:pt x="920" y="394"/>
                    <a:pt x="926" y="403"/>
                    <a:pt x="924" y="412"/>
                  </a:cubicBezTo>
                  <a:close/>
                  <a:moveTo>
                    <a:pt x="847" y="770"/>
                  </a:moveTo>
                  <a:lnTo>
                    <a:pt x="799" y="999"/>
                  </a:lnTo>
                  <a:cubicBezTo>
                    <a:pt x="797" y="1008"/>
                    <a:pt x="788" y="1013"/>
                    <a:pt x="779" y="1011"/>
                  </a:cubicBezTo>
                  <a:cubicBezTo>
                    <a:pt x="770" y="1009"/>
                    <a:pt x="764" y="1001"/>
                    <a:pt x="766" y="992"/>
                  </a:cubicBezTo>
                  <a:lnTo>
                    <a:pt x="815" y="763"/>
                  </a:lnTo>
                  <a:cubicBezTo>
                    <a:pt x="817" y="754"/>
                    <a:pt x="825" y="749"/>
                    <a:pt x="834" y="751"/>
                  </a:cubicBezTo>
                  <a:cubicBezTo>
                    <a:pt x="843" y="753"/>
                    <a:pt x="849" y="761"/>
                    <a:pt x="847" y="770"/>
                  </a:cubicBezTo>
                  <a:close/>
                  <a:moveTo>
                    <a:pt x="771" y="1129"/>
                  </a:moveTo>
                  <a:lnTo>
                    <a:pt x="722" y="1357"/>
                  </a:lnTo>
                  <a:cubicBezTo>
                    <a:pt x="720" y="1366"/>
                    <a:pt x="711" y="1372"/>
                    <a:pt x="702" y="1370"/>
                  </a:cubicBezTo>
                  <a:cubicBezTo>
                    <a:pt x="693" y="1368"/>
                    <a:pt x="688" y="1359"/>
                    <a:pt x="690" y="1350"/>
                  </a:cubicBezTo>
                  <a:lnTo>
                    <a:pt x="738" y="1122"/>
                  </a:lnTo>
                  <a:cubicBezTo>
                    <a:pt x="740" y="1113"/>
                    <a:pt x="749" y="1107"/>
                    <a:pt x="758" y="1109"/>
                  </a:cubicBezTo>
                  <a:cubicBezTo>
                    <a:pt x="767" y="1111"/>
                    <a:pt x="773" y="1120"/>
                    <a:pt x="771" y="1129"/>
                  </a:cubicBezTo>
                  <a:close/>
                  <a:moveTo>
                    <a:pt x="694" y="1488"/>
                  </a:moveTo>
                  <a:lnTo>
                    <a:pt x="646" y="1716"/>
                  </a:lnTo>
                  <a:cubicBezTo>
                    <a:pt x="644" y="1725"/>
                    <a:pt x="635" y="1731"/>
                    <a:pt x="626" y="1729"/>
                  </a:cubicBezTo>
                  <a:cubicBezTo>
                    <a:pt x="617" y="1727"/>
                    <a:pt x="611" y="1718"/>
                    <a:pt x="613" y="1709"/>
                  </a:cubicBezTo>
                  <a:lnTo>
                    <a:pt x="662" y="1481"/>
                  </a:lnTo>
                  <a:cubicBezTo>
                    <a:pt x="664" y="1472"/>
                    <a:pt x="673" y="1466"/>
                    <a:pt x="682" y="1468"/>
                  </a:cubicBezTo>
                  <a:cubicBezTo>
                    <a:pt x="691" y="1470"/>
                    <a:pt x="696" y="1479"/>
                    <a:pt x="694" y="1488"/>
                  </a:cubicBezTo>
                  <a:close/>
                  <a:moveTo>
                    <a:pt x="618" y="1846"/>
                  </a:moveTo>
                  <a:lnTo>
                    <a:pt x="569" y="2074"/>
                  </a:lnTo>
                  <a:cubicBezTo>
                    <a:pt x="567" y="2083"/>
                    <a:pt x="558" y="2089"/>
                    <a:pt x="549" y="2087"/>
                  </a:cubicBezTo>
                  <a:cubicBezTo>
                    <a:pt x="540" y="2085"/>
                    <a:pt x="535" y="2076"/>
                    <a:pt x="537" y="2067"/>
                  </a:cubicBezTo>
                  <a:lnTo>
                    <a:pt x="585" y="1839"/>
                  </a:lnTo>
                  <a:cubicBezTo>
                    <a:pt x="587" y="1830"/>
                    <a:pt x="596" y="1824"/>
                    <a:pt x="605" y="1826"/>
                  </a:cubicBezTo>
                  <a:cubicBezTo>
                    <a:pt x="614" y="1828"/>
                    <a:pt x="620" y="1837"/>
                    <a:pt x="618" y="1846"/>
                  </a:cubicBezTo>
                  <a:close/>
                  <a:moveTo>
                    <a:pt x="541" y="2205"/>
                  </a:moveTo>
                  <a:lnTo>
                    <a:pt x="493" y="2433"/>
                  </a:lnTo>
                  <a:cubicBezTo>
                    <a:pt x="491" y="2442"/>
                    <a:pt x="482" y="2448"/>
                    <a:pt x="473" y="2446"/>
                  </a:cubicBezTo>
                  <a:cubicBezTo>
                    <a:pt x="464" y="2444"/>
                    <a:pt x="458" y="2435"/>
                    <a:pt x="460" y="2426"/>
                  </a:cubicBezTo>
                  <a:lnTo>
                    <a:pt x="509" y="2198"/>
                  </a:lnTo>
                  <a:cubicBezTo>
                    <a:pt x="511" y="2189"/>
                    <a:pt x="520" y="2183"/>
                    <a:pt x="529" y="2185"/>
                  </a:cubicBezTo>
                  <a:cubicBezTo>
                    <a:pt x="538" y="2187"/>
                    <a:pt x="543" y="2196"/>
                    <a:pt x="541" y="2205"/>
                  </a:cubicBezTo>
                  <a:close/>
                  <a:moveTo>
                    <a:pt x="465" y="2563"/>
                  </a:moveTo>
                  <a:lnTo>
                    <a:pt x="416" y="2792"/>
                  </a:lnTo>
                  <a:cubicBezTo>
                    <a:pt x="414" y="2801"/>
                    <a:pt x="406" y="2806"/>
                    <a:pt x="397" y="2804"/>
                  </a:cubicBezTo>
                  <a:cubicBezTo>
                    <a:pt x="388" y="2803"/>
                    <a:pt x="382" y="2794"/>
                    <a:pt x="384" y="2785"/>
                  </a:cubicBezTo>
                  <a:lnTo>
                    <a:pt x="432" y="2556"/>
                  </a:lnTo>
                  <a:cubicBezTo>
                    <a:pt x="434" y="2547"/>
                    <a:pt x="443" y="2542"/>
                    <a:pt x="452" y="2544"/>
                  </a:cubicBezTo>
                  <a:cubicBezTo>
                    <a:pt x="461" y="2546"/>
                    <a:pt x="467" y="2554"/>
                    <a:pt x="465" y="2563"/>
                  </a:cubicBezTo>
                  <a:close/>
                  <a:moveTo>
                    <a:pt x="389" y="2922"/>
                  </a:moveTo>
                  <a:lnTo>
                    <a:pt x="340" y="3150"/>
                  </a:lnTo>
                  <a:cubicBezTo>
                    <a:pt x="338" y="3159"/>
                    <a:pt x="329" y="3165"/>
                    <a:pt x="320" y="3163"/>
                  </a:cubicBezTo>
                  <a:cubicBezTo>
                    <a:pt x="311" y="3161"/>
                    <a:pt x="305" y="3152"/>
                    <a:pt x="307" y="3143"/>
                  </a:cubicBezTo>
                  <a:lnTo>
                    <a:pt x="356" y="2915"/>
                  </a:lnTo>
                  <a:cubicBezTo>
                    <a:pt x="358" y="2906"/>
                    <a:pt x="367" y="2900"/>
                    <a:pt x="376" y="2902"/>
                  </a:cubicBezTo>
                  <a:cubicBezTo>
                    <a:pt x="385" y="2904"/>
                    <a:pt x="391" y="2913"/>
                    <a:pt x="389" y="2922"/>
                  </a:cubicBezTo>
                  <a:close/>
                  <a:moveTo>
                    <a:pt x="312" y="3281"/>
                  </a:moveTo>
                  <a:lnTo>
                    <a:pt x="264" y="3509"/>
                  </a:lnTo>
                  <a:cubicBezTo>
                    <a:pt x="262" y="3518"/>
                    <a:pt x="253" y="3524"/>
                    <a:pt x="244" y="3522"/>
                  </a:cubicBezTo>
                  <a:cubicBezTo>
                    <a:pt x="235" y="3520"/>
                    <a:pt x="229" y="3511"/>
                    <a:pt x="231" y="3502"/>
                  </a:cubicBezTo>
                  <a:lnTo>
                    <a:pt x="280" y="3274"/>
                  </a:lnTo>
                  <a:cubicBezTo>
                    <a:pt x="281" y="3265"/>
                    <a:pt x="290" y="3259"/>
                    <a:pt x="299" y="3261"/>
                  </a:cubicBezTo>
                  <a:cubicBezTo>
                    <a:pt x="308" y="3263"/>
                    <a:pt x="314" y="3272"/>
                    <a:pt x="312" y="3281"/>
                  </a:cubicBezTo>
                  <a:close/>
                  <a:moveTo>
                    <a:pt x="236" y="3639"/>
                  </a:moveTo>
                  <a:lnTo>
                    <a:pt x="187" y="3867"/>
                  </a:lnTo>
                  <a:cubicBezTo>
                    <a:pt x="185" y="3876"/>
                    <a:pt x="176" y="3882"/>
                    <a:pt x="167" y="3880"/>
                  </a:cubicBezTo>
                  <a:cubicBezTo>
                    <a:pt x="158" y="3878"/>
                    <a:pt x="153" y="3870"/>
                    <a:pt x="154" y="3861"/>
                  </a:cubicBezTo>
                  <a:lnTo>
                    <a:pt x="203" y="3632"/>
                  </a:lnTo>
                  <a:cubicBezTo>
                    <a:pt x="205" y="3623"/>
                    <a:pt x="214" y="3618"/>
                    <a:pt x="223" y="3619"/>
                  </a:cubicBezTo>
                  <a:cubicBezTo>
                    <a:pt x="232" y="3621"/>
                    <a:pt x="238" y="3630"/>
                    <a:pt x="236" y="3639"/>
                  </a:cubicBezTo>
                  <a:close/>
                  <a:moveTo>
                    <a:pt x="159" y="3998"/>
                  </a:moveTo>
                  <a:lnTo>
                    <a:pt x="111" y="4226"/>
                  </a:lnTo>
                  <a:cubicBezTo>
                    <a:pt x="109" y="4235"/>
                    <a:pt x="100" y="4241"/>
                    <a:pt x="91" y="4239"/>
                  </a:cubicBezTo>
                  <a:cubicBezTo>
                    <a:pt x="82" y="4237"/>
                    <a:pt x="76" y="4228"/>
                    <a:pt x="78" y="4219"/>
                  </a:cubicBezTo>
                  <a:lnTo>
                    <a:pt x="127" y="3991"/>
                  </a:lnTo>
                  <a:cubicBezTo>
                    <a:pt x="129" y="3982"/>
                    <a:pt x="137" y="3976"/>
                    <a:pt x="146" y="3978"/>
                  </a:cubicBezTo>
                  <a:cubicBezTo>
                    <a:pt x="155" y="3980"/>
                    <a:pt x="161" y="3989"/>
                    <a:pt x="159" y="3998"/>
                  </a:cubicBezTo>
                  <a:close/>
                  <a:moveTo>
                    <a:pt x="83" y="4356"/>
                  </a:moveTo>
                  <a:lnTo>
                    <a:pt x="34" y="4585"/>
                  </a:lnTo>
                  <a:cubicBezTo>
                    <a:pt x="32" y="4594"/>
                    <a:pt x="23" y="4599"/>
                    <a:pt x="14" y="4598"/>
                  </a:cubicBezTo>
                  <a:cubicBezTo>
                    <a:pt x="5" y="4596"/>
                    <a:pt x="0" y="4587"/>
                    <a:pt x="2" y="4578"/>
                  </a:cubicBezTo>
                  <a:lnTo>
                    <a:pt x="50" y="4350"/>
                  </a:lnTo>
                  <a:cubicBezTo>
                    <a:pt x="52" y="4341"/>
                    <a:pt x="61" y="4335"/>
                    <a:pt x="70" y="4337"/>
                  </a:cubicBezTo>
                  <a:cubicBezTo>
                    <a:pt x="79" y="4339"/>
                    <a:pt x="85" y="4347"/>
                    <a:pt x="83" y="4356"/>
                  </a:cubicBezTo>
                  <a:close/>
                  <a:moveTo>
                    <a:pt x="33" y="4660"/>
                  </a:moveTo>
                  <a:lnTo>
                    <a:pt x="266" y="4660"/>
                  </a:lnTo>
                  <a:cubicBezTo>
                    <a:pt x="275" y="4660"/>
                    <a:pt x="283" y="4668"/>
                    <a:pt x="283" y="4677"/>
                  </a:cubicBezTo>
                  <a:cubicBezTo>
                    <a:pt x="283" y="4686"/>
                    <a:pt x="275" y="4694"/>
                    <a:pt x="266" y="4694"/>
                  </a:cubicBezTo>
                  <a:lnTo>
                    <a:pt x="33" y="4694"/>
                  </a:lnTo>
                  <a:cubicBezTo>
                    <a:pt x="24" y="4694"/>
                    <a:pt x="16" y="4686"/>
                    <a:pt x="16" y="4677"/>
                  </a:cubicBezTo>
                  <a:cubicBezTo>
                    <a:pt x="16" y="4668"/>
                    <a:pt x="24" y="4660"/>
                    <a:pt x="33" y="4660"/>
                  </a:cubicBezTo>
                  <a:close/>
                  <a:moveTo>
                    <a:pt x="399" y="4660"/>
                  </a:moveTo>
                  <a:lnTo>
                    <a:pt x="633" y="4660"/>
                  </a:lnTo>
                  <a:cubicBezTo>
                    <a:pt x="642" y="4660"/>
                    <a:pt x="649" y="4668"/>
                    <a:pt x="649" y="4677"/>
                  </a:cubicBezTo>
                  <a:cubicBezTo>
                    <a:pt x="649" y="4686"/>
                    <a:pt x="642" y="4694"/>
                    <a:pt x="633" y="4694"/>
                  </a:cubicBezTo>
                  <a:lnTo>
                    <a:pt x="399" y="4694"/>
                  </a:lnTo>
                  <a:cubicBezTo>
                    <a:pt x="390" y="4694"/>
                    <a:pt x="383" y="4686"/>
                    <a:pt x="383" y="4677"/>
                  </a:cubicBezTo>
                  <a:cubicBezTo>
                    <a:pt x="383" y="4668"/>
                    <a:pt x="390" y="4660"/>
                    <a:pt x="399" y="4660"/>
                  </a:cubicBezTo>
                  <a:close/>
                  <a:moveTo>
                    <a:pt x="766" y="4660"/>
                  </a:moveTo>
                  <a:lnTo>
                    <a:pt x="999" y="4660"/>
                  </a:lnTo>
                  <a:cubicBezTo>
                    <a:pt x="1009" y="4660"/>
                    <a:pt x="1016" y="4668"/>
                    <a:pt x="1016" y="4677"/>
                  </a:cubicBezTo>
                  <a:cubicBezTo>
                    <a:pt x="1016" y="4686"/>
                    <a:pt x="1009" y="4694"/>
                    <a:pt x="999" y="4694"/>
                  </a:cubicBezTo>
                  <a:lnTo>
                    <a:pt x="766" y="4694"/>
                  </a:lnTo>
                  <a:cubicBezTo>
                    <a:pt x="757" y="4694"/>
                    <a:pt x="749" y="4686"/>
                    <a:pt x="749" y="4677"/>
                  </a:cubicBezTo>
                  <a:cubicBezTo>
                    <a:pt x="749" y="4668"/>
                    <a:pt x="757" y="4660"/>
                    <a:pt x="766" y="4660"/>
                  </a:cubicBezTo>
                  <a:close/>
                  <a:moveTo>
                    <a:pt x="1133" y="4660"/>
                  </a:moveTo>
                  <a:lnTo>
                    <a:pt x="1366" y="4660"/>
                  </a:lnTo>
                  <a:cubicBezTo>
                    <a:pt x="1375" y="4660"/>
                    <a:pt x="1383" y="4668"/>
                    <a:pt x="1383" y="4677"/>
                  </a:cubicBezTo>
                  <a:cubicBezTo>
                    <a:pt x="1383" y="4686"/>
                    <a:pt x="1375" y="4694"/>
                    <a:pt x="1366" y="4694"/>
                  </a:cubicBezTo>
                  <a:lnTo>
                    <a:pt x="1133" y="4694"/>
                  </a:lnTo>
                  <a:cubicBezTo>
                    <a:pt x="1124" y="4694"/>
                    <a:pt x="1116" y="4686"/>
                    <a:pt x="1116" y="4677"/>
                  </a:cubicBezTo>
                  <a:cubicBezTo>
                    <a:pt x="1116" y="4668"/>
                    <a:pt x="1124" y="4660"/>
                    <a:pt x="1133" y="4660"/>
                  </a:cubicBezTo>
                  <a:close/>
                  <a:moveTo>
                    <a:pt x="1499" y="4660"/>
                  </a:moveTo>
                  <a:lnTo>
                    <a:pt x="1733" y="4660"/>
                  </a:lnTo>
                  <a:cubicBezTo>
                    <a:pt x="1742" y="4660"/>
                    <a:pt x="1749" y="4668"/>
                    <a:pt x="1749" y="4677"/>
                  </a:cubicBezTo>
                  <a:cubicBezTo>
                    <a:pt x="1749" y="4686"/>
                    <a:pt x="1742" y="4694"/>
                    <a:pt x="1733" y="4694"/>
                  </a:cubicBezTo>
                  <a:lnTo>
                    <a:pt x="1499" y="4694"/>
                  </a:lnTo>
                  <a:cubicBezTo>
                    <a:pt x="1490" y="4694"/>
                    <a:pt x="1483" y="4686"/>
                    <a:pt x="1483" y="4677"/>
                  </a:cubicBezTo>
                  <a:cubicBezTo>
                    <a:pt x="1483" y="4668"/>
                    <a:pt x="1490" y="4660"/>
                    <a:pt x="1499" y="4660"/>
                  </a:cubicBezTo>
                  <a:close/>
                  <a:moveTo>
                    <a:pt x="1822" y="4639"/>
                  </a:moveTo>
                  <a:lnTo>
                    <a:pt x="1871" y="4411"/>
                  </a:lnTo>
                  <a:cubicBezTo>
                    <a:pt x="1872" y="4402"/>
                    <a:pt x="1881" y="4396"/>
                    <a:pt x="1890" y="4398"/>
                  </a:cubicBezTo>
                  <a:cubicBezTo>
                    <a:pt x="1899" y="4400"/>
                    <a:pt x="1905" y="4409"/>
                    <a:pt x="1903" y="4418"/>
                  </a:cubicBezTo>
                  <a:lnTo>
                    <a:pt x="1855" y="4646"/>
                  </a:lnTo>
                  <a:cubicBezTo>
                    <a:pt x="1853" y="4655"/>
                    <a:pt x="1844" y="4661"/>
                    <a:pt x="1835" y="4659"/>
                  </a:cubicBezTo>
                  <a:cubicBezTo>
                    <a:pt x="1826" y="4657"/>
                    <a:pt x="1820" y="4648"/>
                    <a:pt x="1822" y="4639"/>
                  </a:cubicBezTo>
                  <a:close/>
                  <a:moveTo>
                    <a:pt x="1898" y="4281"/>
                  </a:moveTo>
                  <a:lnTo>
                    <a:pt x="1947" y="4052"/>
                  </a:lnTo>
                  <a:cubicBezTo>
                    <a:pt x="1949" y="4043"/>
                    <a:pt x="1958" y="4038"/>
                    <a:pt x="1967" y="4040"/>
                  </a:cubicBezTo>
                  <a:cubicBezTo>
                    <a:pt x="1976" y="4042"/>
                    <a:pt x="1982" y="4050"/>
                    <a:pt x="1980" y="4059"/>
                  </a:cubicBezTo>
                  <a:lnTo>
                    <a:pt x="1931" y="4288"/>
                  </a:lnTo>
                  <a:cubicBezTo>
                    <a:pt x="1929" y="4297"/>
                    <a:pt x="1920" y="4302"/>
                    <a:pt x="1911" y="4300"/>
                  </a:cubicBezTo>
                  <a:cubicBezTo>
                    <a:pt x="1902" y="4299"/>
                    <a:pt x="1896" y="4290"/>
                    <a:pt x="1898" y="4281"/>
                  </a:cubicBezTo>
                  <a:close/>
                  <a:moveTo>
                    <a:pt x="1975" y="3922"/>
                  </a:moveTo>
                  <a:lnTo>
                    <a:pt x="2023" y="3694"/>
                  </a:lnTo>
                  <a:cubicBezTo>
                    <a:pt x="2025" y="3685"/>
                    <a:pt x="2034" y="3679"/>
                    <a:pt x="2043" y="3681"/>
                  </a:cubicBezTo>
                  <a:cubicBezTo>
                    <a:pt x="2052" y="3683"/>
                    <a:pt x="2058" y="3692"/>
                    <a:pt x="2056" y="3701"/>
                  </a:cubicBezTo>
                  <a:lnTo>
                    <a:pt x="2007" y="3929"/>
                  </a:lnTo>
                  <a:cubicBezTo>
                    <a:pt x="2005" y="3938"/>
                    <a:pt x="1997" y="3944"/>
                    <a:pt x="1988" y="3942"/>
                  </a:cubicBezTo>
                  <a:cubicBezTo>
                    <a:pt x="1979" y="3940"/>
                    <a:pt x="1973" y="3931"/>
                    <a:pt x="1975" y="3922"/>
                  </a:cubicBezTo>
                  <a:close/>
                  <a:moveTo>
                    <a:pt x="2051" y="3563"/>
                  </a:moveTo>
                  <a:lnTo>
                    <a:pt x="2100" y="3335"/>
                  </a:lnTo>
                  <a:cubicBezTo>
                    <a:pt x="2102" y="3326"/>
                    <a:pt x="2111" y="3320"/>
                    <a:pt x="2120" y="3322"/>
                  </a:cubicBezTo>
                  <a:cubicBezTo>
                    <a:pt x="2129" y="3324"/>
                    <a:pt x="2134" y="3333"/>
                    <a:pt x="2132" y="3342"/>
                  </a:cubicBezTo>
                  <a:lnTo>
                    <a:pt x="2084" y="3570"/>
                  </a:lnTo>
                  <a:cubicBezTo>
                    <a:pt x="2082" y="3579"/>
                    <a:pt x="2073" y="3585"/>
                    <a:pt x="2064" y="3583"/>
                  </a:cubicBezTo>
                  <a:cubicBezTo>
                    <a:pt x="2055" y="3581"/>
                    <a:pt x="2049" y="3572"/>
                    <a:pt x="2051" y="3563"/>
                  </a:cubicBezTo>
                  <a:close/>
                  <a:moveTo>
                    <a:pt x="2128" y="3205"/>
                  </a:moveTo>
                  <a:lnTo>
                    <a:pt x="2176" y="2977"/>
                  </a:lnTo>
                  <a:cubicBezTo>
                    <a:pt x="2178" y="2968"/>
                    <a:pt x="2187" y="2962"/>
                    <a:pt x="2196" y="2964"/>
                  </a:cubicBezTo>
                  <a:cubicBezTo>
                    <a:pt x="2205" y="2966"/>
                    <a:pt x="2211" y="2975"/>
                    <a:pt x="2209" y="2984"/>
                  </a:cubicBezTo>
                  <a:lnTo>
                    <a:pt x="2160" y="3212"/>
                  </a:lnTo>
                  <a:cubicBezTo>
                    <a:pt x="2158" y="3221"/>
                    <a:pt x="2149" y="3227"/>
                    <a:pt x="2140" y="3225"/>
                  </a:cubicBezTo>
                  <a:cubicBezTo>
                    <a:pt x="2131" y="3223"/>
                    <a:pt x="2126" y="3214"/>
                    <a:pt x="2128" y="3205"/>
                  </a:cubicBezTo>
                  <a:close/>
                  <a:moveTo>
                    <a:pt x="2204" y="2846"/>
                  </a:moveTo>
                  <a:lnTo>
                    <a:pt x="2253" y="2618"/>
                  </a:lnTo>
                  <a:cubicBezTo>
                    <a:pt x="2255" y="2609"/>
                    <a:pt x="2264" y="2603"/>
                    <a:pt x="2273" y="2605"/>
                  </a:cubicBezTo>
                  <a:cubicBezTo>
                    <a:pt x="2282" y="2607"/>
                    <a:pt x="2287" y="2616"/>
                    <a:pt x="2285" y="2625"/>
                  </a:cubicBezTo>
                  <a:lnTo>
                    <a:pt x="2237" y="2853"/>
                  </a:lnTo>
                  <a:cubicBezTo>
                    <a:pt x="2235" y="2862"/>
                    <a:pt x="2226" y="2868"/>
                    <a:pt x="2217" y="2866"/>
                  </a:cubicBezTo>
                  <a:cubicBezTo>
                    <a:pt x="2208" y="2864"/>
                    <a:pt x="2202" y="2855"/>
                    <a:pt x="2204" y="2846"/>
                  </a:cubicBezTo>
                  <a:close/>
                  <a:moveTo>
                    <a:pt x="2281" y="2488"/>
                  </a:moveTo>
                  <a:lnTo>
                    <a:pt x="2329" y="2259"/>
                  </a:lnTo>
                  <a:cubicBezTo>
                    <a:pt x="2331" y="2250"/>
                    <a:pt x="2340" y="2245"/>
                    <a:pt x="2349" y="2247"/>
                  </a:cubicBezTo>
                  <a:cubicBezTo>
                    <a:pt x="2358" y="2248"/>
                    <a:pt x="2364" y="2257"/>
                    <a:pt x="2362" y="2266"/>
                  </a:cubicBezTo>
                  <a:lnTo>
                    <a:pt x="2313" y="2495"/>
                  </a:lnTo>
                  <a:cubicBezTo>
                    <a:pt x="2311" y="2504"/>
                    <a:pt x="2302" y="2509"/>
                    <a:pt x="2293" y="2507"/>
                  </a:cubicBezTo>
                  <a:cubicBezTo>
                    <a:pt x="2284" y="2505"/>
                    <a:pt x="2279" y="2497"/>
                    <a:pt x="2281" y="2488"/>
                  </a:cubicBezTo>
                  <a:close/>
                  <a:moveTo>
                    <a:pt x="2357" y="2129"/>
                  </a:moveTo>
                  <a:lnTo>
                    <a:pt x="2406" y="1901"/>
                  </a:lnTo>
                  <a:cubicBezTo>
                    <a:pt x="2408" y="1892"/>
                    <a:pt x="2416" y="1886"/>
                    <a:pt x="2425" y="1888"/>
                  </a:cubicBezTo>
                  <a:cubicBezTo>
                    <a:pt x="2434" y="1890"/>
                    <a:pt x="2440" y="1899"/>
                    <a:pt x="2438" y="1908"/>
                  </a:cubicBezTo>
                  <a:lnTo>
                    <a:pt x="2390" y="2136"/>
                  </a:lnTo>
                  <a:cubicBezTo>
                    <a:pt x="2388" y="2145"/>
                    <a:pt x="2379" y="2151"/>
                    <a:pt x="2370" y="2149"/>
                  </a:cubicBezTo>
                  <a:cubicBezTo>
                    <a:pt x="2361" y="2147"/>
                    <a:pt x="2355" y="2138"/>
                    <a:pt x="2357" y="2129"/>
                  </a:cubicBezTo>
                  <a:close/>
                  <a:moveTo>
                    <a:pt x="2433" y="1770"/>
                  </a:moveTo>
                  <a:lnTo>
                    <a:pt x="2482" y="1542"/>
                  </a:lnTo>
                  <a:cubicBezTo>
                    <a:pt x="2484" y="1533"/>
                    <a:pt x="2493" y="1527"/>
                    <a:pt x="2502" y="1529"/>
                  </a:cubicBezTo>
                  <a:cubicBezTo>
                    <a:pt x="2511" y="1531"/>
                    <a:pt x="2517" y="1540"/>
                    <a:pt x="2515" y="1549"/>
                  </a:cubicBezTo>
                  <a:lnTo>
                    <a:pt x="2466" y="1777"/>
                  </a:lnTo>
                  <a:cubicBezTo>
                    <a:pt x="2464" y="1786"/>
                    <a:pt x="2455" y="1792"/>
                    <a:pt x="2446" y="1790"/>
                  </a:cubicBezTo>
                  <a:cubicBezTo>
                    <a:pt x="2437" y="1788"/>
                    <a:pt x="2431" y="1779"/>
                    <a:pt x="2433" y="1770"/>
                  </a:cubicBezTo>
                  <a:close/>
                  <a:moveTo>
                    <a:pt x="2510" y="1412"/>
                  </a:moveTo>
                  <a:lnTo>
                    <a:pt x="2558" y="1184"/>
                  </a:lnTo>
                  <a:cubicBezTo>
                    <a:pt x="2560" y="1175"/>
                    <a:pt x="2569" y="1169"/>
                    <a:pt x="2578" y="1171"/>
                  </a:cubicBezTo>
                  <a:cubicBezTo>
                    <a:pt x="2587" y="1173"/>
                    <a:pt x="2593" y="1181"/>
                    <a:pt x="2591" y="1190"/>
                  </a:cubicBezTo>
                  <a:lnTo>
                    <a:pt x="2542" y="1419"/>
                  </a:lnTo>
                  <a:cubicBezTo>
                    <a:pt x="2541" y="1428"/>
                    <a:pt x="2532" y="1433"/>
                    <a:pt x="2523" y="1432"/>
                  </a:cubicBezTo>
                  <a:cubicBezTo>
                    <a:pt x="2514" y="1430"/>
                    <a:pt x="2508" y="1421"/>
                    <a:pt x="2510" y="1412"/>
                  </a:cubicBezTo>
                  <a:close/>
                  <a:moveTo>
                    <a:pt x="2586" y="1053"/>
                  </a:moveTo>
                  <a:lnTo>
                    <a:pt x="2635" y="825"/>
                  </a:lnTo>
                  <a:cubicBezTo>
                    <a:pt x="2637" y="816"/>
                    <a:pt x="2646" y="810"/>
                    <a:pt x="2655" y="812"/>
                  </a:cubicBezTo>
                  <a:cubicBezTo>
                    <a:pt x="2664" y="814"/>
                    <a:pt x="2669" y="823"/>
                    <a:pt x="2668" y="832"/>
                  </a:cubicBezTo>
                  <a:lnTo>
                    <a:pt x="2619" y="1060"/>
                  </a:lnTo>
                  <a:cubicBezTo>
                    <a:pt x="2617" y="1069"/>
                    <a:pt x="2608" y="1075"/>
                    <a:pt x="2599" y="1073"/>
                  </a:cubicBezTo>
                  <a:cubicBezTo>
                    <a:pt x="2590" y="1071"/>
                    <a:pt x="2584" y="1062"/>
                    <a:pt x="2586" y="1053"/>
                  </a:cubicBezTo>
                  <a:close/>
                  <a:moveTo>
                    <a:pt x="2663" y="695"/>
                  </a:moveTo>
                  <a:lnTo>
                    <a:pt x="2711" y="466"/>
                  </a:lnTo>
                  <a:cubicBezTo>
                    <a:pt x="2713" y="457"/>
                    <a:pt x="2722" y="452"/>
                    <a:pt x="2731" y="453"/>
                  </a:cubicBezTo>
                  <a:cubicBezTo>
                    <a:pt x="2740" y="455"/>
                    <a:pt x="2746" y="464"/>
                    <a:pt x="2744" y="473"/>
                  </a:cubicBezTo>
                  <a:lnTo>
                    <a:pt x="2695" y="701"/>
                  </a:lnTo>
                  <a:cubicBezTo>
                    <a:pt x="2693" y="710"/>
                    <a:pt x="2685" y="716"/>
                    <a:pt x="2676" y="714"/>
                  </a:cubicBezTo>
                  <a:cubicBezTo>
                    <a:pt x="2667" y="712"/>
                    <a:pt x="2661" y="704"/>
                    <a:pt x="2663" y="695"/>
                  </a:cubicBezTo>
                  <a:close/>
                  <a:moveTo>
                    <a:pt x="2739" y="336"/>
                  </a:moveTo>
                  <a:lnTo>
                    <a:pt x="2788" y="108"/>
                  </a:lnTo>
                  <a:cubicBezTo>
                    <a:pt x="2790" y="99"/>
                    <a:pt x="2799" y="93"/>
                    <a:pt x="2808" y="95"/>
                  </a:cubicBezTo>
                  <a:cubicBezTo>
                    <a:pt x="2817" y="97"/>
                    <a:pt x="2822" y="106"/>
                    <a:pt x="2820" y="115"/>
                  </a:cubicBezTo>
                  <a:lnTo>
                    <a:pt x="2772" y="343"/>
                  </a:lnTo>
                  <a:cubicBezTo>
                    <a:pt x="2770" y="352"/>
                    <a:pt x="2761" y="358"/>
                    <a:pt x="2752" y="356"/>
                  </a:cubicBezTo>
                  <a:cubicBezTo>
                    <a:pt x="2743" y="354"/>
                    <a:pt x="2737" y="345"/>
                    <a:pt x="2739" y="336"/>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04" name="Freeform 83"/>
          <p:cNvSpPr>
            <a:spLocks/>
          </p:cNvSpPr>
          <p:nvPr/>
        </p:nvSpPr>
        <p:spPr bwMode="auto">
          <a:xfrm>
            <a:off x="1468934" y="3227253"/>
            <a:ext cx="100013" cy="73502"/>
          </a:xfrm>
          <a:custGeom>
            <a:avLst/>
            <a:gdLst>
              <a:gd name="T0" fmla="*/ 10 w 64"/>
              <a:gd name="T1" fmla="*/ 3 h 49"/>
              <a:gd name="T2" fmla="*/ 0 w 64"/>
              <a:gd name="T3" fmla="*/ 49 h 49"/>
              <a:gd name="T4" fmla="*/ 54 w 64"/>
              <a:gd name="T5" fmla="*/ 45 h 49"/>
              <a:gd name="T6" fmla="*/ 64 w 64"/>
              <a:gd name="T7" fmla="*/ 0 h 49"/>
              <a:gd name="T8" fmla="*/ 10 w 64"/>
              <a:gd name="T9" fmla="*/ 3 h 49"/>
            </a:gdLst>
            <a:ahLst/>
            <a:cxnLst>
              <a:cxn ang="0">
                <a:pos x="T0" y="T1"/>
              </a:cxn>
              <a:cxn ang="0">
                <a:pos x="T2" y="T3"/>
              </a:cxn>
              <a:cxn ang="0">
                <a:pos x="T4" y="T5"/>
              </a:cxn>
              <a:cxn ang="0">
                <a:pos x="T6" y="T7"/>
              </a:cxn>
              <a:cxn ang="0">
                <a:pos x="T8" y="T9"/>
              </a:cxn>
            </a:cxnLst>
            <a:rect l="0" t="0" r="r" b="b"/>
            <a:pathLst>
              <a:path w="64" h="49">
                <a:moveTo>
                  <a:pt x="10" y="3"/>
                </a:moveTo>
                <a:lnTo>
                  <a:pt x="0" y="49"/>
                </a:lnTo>
                <a:lnTo>
                  <a:pt x="54"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05" name="Freeform 84"/>
          <p:cNvSpPr>
            <a:spLocks/>
          </p:cNvSpPr>
          <p:nvPr/>
        </p:nvSpPr>
        <p:spPr bwMode="auto">
          <a:xfrm>
            <a:off x="1533005" y="3272254"/>
            <a:ext cx="706338" cy="118504"/>
          </a:xfrm>
          <a:custGeom>
            <a:avLst/>
            <a:gdLst>
              <a:gd name="T0" fmla="*/ 11 w 452"/>
              <a:gd name="T1" fmla="*/ 25 h 79"/>
              <a:gd name="T2" fmla="*/ 0 w 452"/>
              <a:gd name="T3" fmla="*/ 79 h 79"/>
              <a:gd name="T4" fmla="*/ 441 w 452"/>
              <a:gd name="T5" fmla="*/ 54 h 79"/>
              <a:gd name="T6" fmla="*/ 452 w 452"/>
              <a:gd name="T7" fmla="*/ 0 h 79"/>
              <a:gd name="T8" fmla="*/ 11 w 452"/>
              <a:gd name="T9" fmla="*/ 25 h 79"/>
            </a:gdLst>
            <a:ahLst/>
            <a:cxnLst>
              <a:cxn ang="0">
                <a:pos x="T0" y="T1"/>
              </a:cxn>
              <a:cxn ang="0">
                <a:pos x="T2" y="T3"/>
              </a:cxn>
              <a:cxn ang="0">
                <a:pos x="T4" y="T5"/>
              </a:cxn>
              <a:cxn ang="0">
                <a:pos x="T6" y="T7"/>
              </a:cxn>
              <a:cxn ang="0">
                <a:pos x="T8" y="T9"/>
              </a:cxn>
            </a:cxnLst>
            <a:rect l="0" t="0" r="r" b="b"/>
            <a:pathLst>
              <a:path w="452" h="79">
                <a:moveTo>
                  <a:pt x="11" y="25"/>
                </a:moveTo>
                <a:lnTo>
                  <a:pt x="0" y="79"/>
                </a:lnTo>
                <a:lnTo>
                  <a:pt x="441" y="54"/>
                </a:lnTo>
                <a:lnTo>
                  <a:pt x="452" y="0"/>
                </a:lnTo>
                <a:lnTo>
                  <a:pt x="11" y="2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06" name="Freeform 85"/>
          <p:cNvSpPr>
            <a:spLocks/>
          </p:cNvSpPr>
          <p:nvPr/>
        </p:nvSpPr>
        <p:spPr bwMode="auto">
          <a:xfrm>
            <a:off x="1848669" y="3380257"/>
            <a:ext cx="368796" cy="84002"/>
          </a:xfrm>
          <a:custGeom>
            <a:avLst/>
            <a:gdLst>
              <a:gd name="T0" fmla="*/ 9 w 236"/>
              <a:gd name="T1" fmla="*/ 14 h 56"/>
              <a:gd name="T2" fmla="*/ 0 w 236"/>
              <a:gd name="T3" fmla="*/ 56 h 56"/>
              <a:gd name="T4" fmla="*/ 227 w 236"/>
              <a:gd name="T5" fmla="*/ 43 h 56"/>
              <a:gd name="T6" fmla="*/ 236 w 236"/>
              <a:gd name="T7" fmla="*/ 0 h 56"/>
              <a:gd name="T8" fmla="*/ 9 w 236"/>
              <a:gd name="T9" fmla="*/ 14 h 56"/>
            </a:gdLst>
            <a:ahLst/>
            <a:cxnLst>
              <a:cxn ang="0">
                <a:pos x="T0" y="T1"/>
              </a:cxn>
              <a:cxn ang="0">
                <a:pos x="T2" y="T3"/>
              </a:cxn>
              <a:cxn ang="0">
                <a:pos x="T4" y="T5"/>
              </a:cxn>
              <a:cxn ang="0">
                <a:pos x="T6" y="T7"/>
              </a:cxn>
              <a:cxn ang="0">
                <a:pos x="T8" y="T9"/>
              </a:cxn>
            </a:cxnLst>
            <a:rect l="0" t="0" r="r" b="b"/>
            <a:pathLst>
              <a:path w="236" h="56">
                <a:moveTo>
                  <a:pt x="9" y="14"/>
                </a:moveTo>
                <a:lnTo>
                  <a:pt x="0" y="56"/>
                </a:lnTo>
                <a:lnTo>
                  <a:pt x="227" y="43"/>
                </a:lnTo>
                <a:lnTo>
                  <a:pt x="236" y="0"/>
                </a:lnTo>
                <a:lnTo>
                  <a:pt x="9" y="1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07" name="Freeform 86"/>
          <p:cNvSpPr>
            <a:spLocks/>
          </p:cNvSpPr>
          <p:nvPr/>
        </p:nvSpPr>
        <p:spPr bwMode="auto">
          <a:xfrm>
            <a:off x="1558009" y="3593264"/>
            <a:ext cx="645393" cy="99003"/>
          </a:xfrm>
          <a:custGeom>
            <a:avLst/>
            <a:gdLst>
              <a:gd name="T0" fmla="*/ 13 w 413"/>
              <a:gd name="T1" fmla="*/ 23 h 66"/>
              <a:gd name="T2" fmla="*/ 0 w 413"/>
              <a:gd name="T3" fmla="*/ 66 h 66"/>
              <a:gd name="T4" fmla="*/ 400 w 413"/>
              <a:gd name="T5" fmla="*/ 43 h 66"/>
              <a:gd name="T6" fmla="*/ 413 w 413"/>
              <a:gd name="T7" fmla="*/ 0 h 66"/>
              <a:gd name="T8" fmla="*/ 13 w 413"/>
              <a:gd name="T9" fmla="*/ 23 h 66"/>
            </a:gdLst>
            <a:ahLst/>
            <a:cxnLst>
              <a:cxn ang="0">
                <a:pos x="T0" y="T1"/>
              </a:cxn>
              <a:cxn ang="0">
                <a:pos x="T2" y="T3"/>
              </a:cxn>
              <a:cxn ang="0">
                <a:pos x="T4" y="T5"/>
              </a:cxn>
              <a:cxn ang="0">
                <a:pos x="T6" y="T7"/>
              </a:cxn>
              <a:cxn ang="0">
                <a:pos x="T8" y="T9"/>
              </a:cxn>
            </a:cxnLst>
            <a:rect l="0" t="0" r="r" b="b"/>
            <a:pathLst>
              <a:path w="413" h="66">
                <a:moveTo>
                  <a:pt x="13" y="23"/>
                </a:moveTo>
                <a:lnTo>
                  <a:pt x="0" y="66"/>
                </a:lnTo>
                <a:lnTo>
                  <a:pt x="400" y="43"/>
                </a:lnTo>
                <a:lnTo>
                  <a:pt x="413" y="0"/>
                </a:lnTo>
                <a:lnTo>
                  <a:pt x="13" y="2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08" name="Freeform 87"/>
          <p:cNvSpPr>
            <a:spLocks/>
          </p:cNvSpPr>
          <p:nvPr/>
        </p:nvSpPr>
        <p:spPr bwMode="auto">
          <a:xfrm>
            <a:off x="1561133" y="3221253"/>
            <a:ext cx="98449" cy="75002"/>
          </a:xfrm>
          <a:custGeom>
            <a:avLst/>
            <a:gdLst>
              <a:gd name="T0" fmla="*/ 9 w 63"/>
              <a:gd name="T1" fmla="*/ 4 h 50"/>
              <a:gd name="T2" fmla="*/ 0 w 63"/>
              <a:gd name="T3" fmla="*/ 50 h 50"/>
              <a:gd name="T4" fmla="*/ 53 w 63"/>
              <a:gd name="T5" fmla="*/ 45 h 50"/>
              <a:gd name="T6" fmla="*/ 63 w 63"/>
              <a:gd name="T7" fmla="*/ 0 h 50"/>
              <a:gd name="T8" fmla="*/ 9 w 63"/>
              <a:gd name="T9" fmla="*/ 4 h 50"/>
            </a:gdLst>
            <a:ahLst/>
            <a:cxnLst>
              <a:cxn ang="0">
                <a:pos x="T0" y="T1"/>
              </a:cxn>
              <a:cxn ang="0">
                <a:pos x="T2" y="T3"/>
              </a:cxn>
              <a:cxn ang="0">
                <a:pos x="T4" y="T5"/>
              </a:cxn>
              <a:cxn ang="0">
                <a:pos x="T6" y="T7"/>
              </a:cxn>
              <a:cxn ang="0">
                <a:pos x="T8" y="T9"/>
              </a:cxn>
            </a:cxnLst>
            <a:rect l="0" t="0" r="r" b="b"/>
            <a:pathLst>
              <a:path w="63" h="50">
                <a:moveTo>
                  <a:pt x="9" y="4"/>
                </a:moveTo>
                <a:lnTo>
                  <a:pt x="0" y="50"/>
                </a:lnTo>
                <a:lnTo>
                  <a:pt x="53" y="45"/>
                </a:lnTo>
                <a:lnTo>
                  <a:pt x="63" y="0"/>
                </a:lnTo>
                <a:lnTo>
                  <a:pt x="9"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09" name="Freeform 88"/>
          <p:cNvSpPr>
            <a:spLocks/>
          </p:cNvSpPr>
          <p:nvPr/>
        </p:nvSpPr>
        <p:spPr bwMode="auto">
          <a:xfrm>
            <a:off x="1653332" y="3219752"/>
            <a:ext cx="100013" cy="72002"/>
          </a:xfrm>
          <a:custGeom>
            <a:avLst/>
            <a:gdLst>
              <a:gd name="T0" fmla="*/ 10 w 64"/>
              <a:gd name="T1" fmla="*/ 3 h 48"/>
              <a:gd name="T2" fmla="*/ 0 w 64"/>
              <a:gd name="T3" fmla="*/ 48 h 48"/>
              <a:gd name="T4" fmla="*/ 53 w 64"/>
              <a:gd name="T5" fmla="*/ 45 h 48"/>
              <a:gd name="T6" fmla="*/ 64 w 64"/>
              <a:gd name="T7" fmla="*/ 0 h 48"/>
              <a:gd name="T8" fmla="*/ 10 w 64"/>
              <a:gd name="T9" fmla="*/ 3 h 48"/>
            </a:gdLst>
            <a:ahLst/>
            <a:cxnLst>
              <a:cxn ang="0">
                <a:pos x="T0" y="T1"/>
              </a:cxn>
              <a:cxn ang="0">
                <a:pos x="T2" y="T3"/>
              </a:cxn>
              <a:cxn ang="0">
                <a:pos x="T4" y="T5"/>
              </a:cxn>
              <a:cxn ang="0">
                <a:pos x="T6" y="T7"/>
              </a:cxn>
              <a:cxn ang="0">
                <a:pos x="T8" y="T9"/>
              </a:cxn>
            </a:cxnLst>
            <a:rect l="0" t="0" r="r" b="b"/>
            <a:pathLst>
              <a:path w="64" h="48">
                <a:moveTo>
                  <a:pt x="10" y="3"/>
                </a:moveTo>
                <a:lnTo>
                  <a:pt x="0" y="48"/>
                </a:lnTo>
                <a:lnTo>
                  <a:pt x="53" y="45"/>
                </a:lnTo>
                <a:lnTo>
                  <a:pt x="64" y="0"/>
                </a:lnTo>
                <a:lnTo>
                  <a:pt x="10" y="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10" name="Freeform 89"/>
          <p:cNvSpPr>
            <a:spLocks/>
          </p:cNvSpPr>
          <p:nvPr/>
        </p:nvSpPr>
        <p:spPr bwMode="auto">
          <a:xfrm>
            <a:off x="1743968" y="3207752"/>
            <a:ext cx="95324" cy="81002"/>
          </a:xfrm>
          <a:custGeom>
            <a:avLst/>
            <a:gdLst>
              <a:gd name="T0" fmla="*/ 7 w 61"/>
              <a:gd name="T1" fmla="*/ 7 h 54"/>
              <a:gd name="T2" fmla="*/ 0 w 61"/>
              <a:gd name="T3" fmla="*/ 54 h 54"/>
              <a:gd name="T4" fmla="*/ 53 w 61"/>
              <a:gd name="T5" fmla="*/ 46 h 54"/>
              <a:gd name="T6" fmla="*/ 61 w 61"/>
              <a:gd name="T7" fmla="*/ 0 h 54"/>
              <a:gd name="T8" fmla="*/ 7 w 61"/>
              <a:gd name="T9" fmla="*/ 7 h 54"/>
            </a:gdLst>
            <a:ahLst/>
            <a:cxnLst>
              <a:cxn ang="0">
                <a:pos x="T0" y="T1"/>
              </a:cxn>
              <a:cxn ang="0">
                <a:pos x="T2" y="T3"/>
              </a:cxn>
              <a:cxn ang="0">
                <a:pos x="T4" y="T5"/>
              </a:cxn>
              <a:cxn ang="0">
                <a:pos x="T6" y="T7"/>
              </a:cxn>
              <a:cxn ang="0">
                <a:pos x="T8" y="T9"/>
              </a:cxn>
            </a:cxnLst>
            <a:rect l="0" t="0" r="r" b="b"/>
            <a:pathLst>
              <a:path w="61" h="54">
                <a:moveTo>
                  <a:pt x="7" y="7"/>
                </a:moveTo>
                <a:lnTo>
                  <a:pt x="0" y="54"/>
                </a:lnTo>
                <a:lnTo>
                  <a:pt x="53" y="46"/>
                </a:lnTo>
                <a:lnTo>
                  <a:pt x="61" y="0"/>
                </a:lnTo>
                <a:lnTo>
                  <a:pt x="7" y="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12" name="Rectangle 93"/>
          <p:cNvSpPr>
            <a:spLocks noChangeArrowheads="1"/>
          </p:cNvSpPr>
          <p:nvPr/>
        </p:nvSpPr>
        <p:spPr bwMode="auto">
          <a:xfrm>
            <a:off x="4897490" y="2646736"/>
            <a:ext cx="5129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dirty="0">
                <a:solidFill>
                  <a:srgbClr val="000000"/>
                </a:solidFill>
                <a:latin typeface="ＭＳ ゴシック" pitchFamily="49" charset="-128"/>
                <a:ea typeface="ＭＳ ゴシック" pitchFamily="49" charset="-128"/>
              </a:rPr>
              <a:t>受領通知</a:t>
            </a:r>
            <a:endParaRPr lang="ja-JP" altLang="ja-JP" sz="1700" b="0" dirty="0">
              <a:solidFill>
                <a:srgbClr val="000000"/>
              </a:solidFill>
            </a:endParaRPr>
          </a:p>
        </p:txBody>
      </p:sp>
      <p:sp>
        <p:nvSpPr>
          <p:cNvPr id="4113" name="Rectangle 94"/>
          <p:cNvSpPr>
            <a:spLocks noChangeArrowheads="1"/>
          </p:cNvSpPr>
          <p:nvPr/>
        </p:nvSpPr>
        <p:spPr bwMode="auto">
          <a:xfrm>
            <a:off x="4897488" y="2805741"/>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はがき</a:t>
            </a:r>
            <a:endParaRPr lang="ja-JP" altLang="ja-JP" sz="1700" b="0">
              <a:solidFill>
                <a:srgbClr val="000000"/>
              </a:solidFill>
            </a:endParaRPr>
          </a:p>
        </p:txBody>
      </p:sp>
      <p:sp>
        <p:nvSpPr>
          <p:cNvPr id="4114" name="Rectangle 95"/>
          <p:cNvSpPr>
            <a:spLocks noChangeArrowheads="1"/>
          </p:cNvSpPr>
          <p:nvPr/>
        </p:nvSpPr>
        <p:spPr bwMode="auto">
          <a:xfrm>
            <a:off x="5238154" y="2790741"/>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24" name="Rectangle 105"/>
          <p:cNvSpPr>
            <a:spLocks noChangeArrowheads="1"/>
          </p:cNvSpPr>
          <p:nvPr/>
        </p:nvSpPr>
        <p:spPr bwMode="auto">
          <a:xfrm>
            <a:off x="4433368" y="3422259"/>
            <a:ext cx="432866" cy="168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25" name="Rectangle 106"/>
          <p:cNvSpPr>
            <a:spLocks noChangeArrowheads="1"/>
          </p:cNvSpPr>
          <p:nvPr/>
        </p:nvSpPr>
        <p:spPr bwMode="auto">
          <a:xfrm>
            <a:off x="4434931" y="3441758"/>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志願票</a:t>
            </a:r>
            <a:endParaRPr lang="ja-JP" altLang="ja-JP" sz="1700" b="0">
              <a:solidFill>
                <a:srgbClr val="000000"/>
              </a:solidFill>
            </a:endParaRPr>
          </a:p>
        </p:txBody>
      </p:sp>
      <p:sp>
        <p:nvSpPr>
          <p:cNvPr id="4127" name="Freeform 108"/>
          <p:cNvSpPr>
            <a:spLocks noEditPoints="1"/>
          </p:cNvSpPr>
          <p:nvPr/>
        </p:nvSpPr>
        <p:spPr bwMode="auto">
          <a:xfrm>
            <a:off x="3220716" y="4083104"/>
            <a:ext cx="1423615" cy="394511"/>
          </a:xfrm>
          <a:custGeom>
            <a:avLst/>
            <a:gdLst>
              <a:gd name="T0" fmla="*/ 206 w 911"/>
              <a:gd name="T1" fmla="*/ 128 h 263"/>
              <a:gd name="T2" fmla="*/ 280 w 911"/>
              <a:gd name="T3" fmla="*/ 142 h 263"/>
              <a:gd name="T4" fmla="*/ 353 w 911"/>
              <a:gd name="T5" fmla="*/ 153 h 263"/>
              <a:gd name="T6" fmla="*/ 422 w 911"/>
              <a:gd name="T7" fmla="*/ 159 h 263"/>
              <a:gd name="T8" fmla="*/ 488 w 911"/>
              <a:gd name="T9" fmla="*/ 161 h 263"/>
              <a:gd name="T10" fmla="*/ 551 w 911"/>
              <a:gd name="T11" fmla="*/ 158 h 263"/>
              <a:gd name="T12" fmla="*/ 608 w 911"/>
              <a:gd name="T13" fmla="*/ 152 h 263"/>
              <a:gd name="T14" fmla="*/ 661 w 911"/>
              <a:gd name="T15" fmla="*/ 142 h 263"/>
              <a:gd name="T16" fmla="*/ 708 w 911"/>
              <a:gd name="T17" fmla="*/ 128 h 263"/>
              <a:gd name="T18" fmla="*/ 750 w 911"/>
              <a:gd name="T19" fmla="*/ 111 h 263"/>
              <a:gd name="T20" fmla="*/ 784 w 911"/>
              <a:gd name="T21" fmla="*/ 90 h 263"/>
              <a:gd name="T22" fmla="*/ 813 w 911"/>
              <a:gd name="T23" fmla="*/ 67 h 263"/>
              <a:gd name="T24" fmla="*/ 833 w 911"/>
              <a:gd name="T25" fmla="*/ 41 h 263"/>
              <a:gd name="T26" fmla="*/ 844 w 911"/>
              <a:gd name="T27" fmla="*/ 22 h 263"/>
              <a:gd name="T28" fmla="*/ 849 w 911"/>
              <a:gd name="T29" fmla="*/ 7 h 263"/>
              <a:gd name="T30" fmla="*/ 911 w 911"/>
              <a:gd name="T31" fmla="*/ 23 h 263"/>
              <a:gd name="T32" fmla="*/ 903 w 911"/>
              <a:gd name="T33" fmla="*/ 46 h 263"/>
              <a:gd name="T34" fmla="*/ 893 w 911"/>
              <a:gd name="T35" fmla="*/ 68 h 263"/>
              <a:gd name="T36" fmla="*/ 867 w 911"/>
              <a:gd name="T37" fmla="*/ 106 h 263"/>
              <a:gd name="T38" fmla="*/ 834 w 911"/>
              <a:gd name="T39" fmla="*/ 138 h 263"/>
              <a:gd name="T40" fmla="*/ 795 w 911"/>
              <a:gd name="T41" fmla="*/ 165 h 263"/>
              <a:gd name="T42" fmla="*/ 750 w 911"/>
              <a:gd name="T43" fmla="*/ 188 h 263"/>
              <a:gd name="T44" fmla="*/ 700 w 911"/>
              <a:gd name="T45" fmla="*/ 205 h 263"/>
              <a:gd name="T46" fmla="*/ 645 w 911"/>
              <a:gd name="T47" fmla="*/ 218 h 263"/>
              <a:gd name="T48" fmla="*/ 585 w 911"/>
              <a:gd name="T49" fmla="*/ 227 h 263"/>
              <a:gd name="T50" fmla="*/ 521 w 911"/>
              <a:gd name="T51" fmla="*/ 232 h 263"/>
              <a:gd name="T52" fmla="*/ 453 w 911"/>
              <a:gd name="T53" fmla="*/ 232 h 263"/>
              <a:gd name="T54" fmla="*/ 382 w 911"/>
              <a:gd name="T55" fmla="*/ 228 h 263"/>
              <a:gd name="T56" fmla="*/ 308 w 911"/>
              <a:gd name="T57" fmla="*/ 219 h 263"/>
              <a:gd name="T58" fmla="*/ 232 w 911"/>
              <a:gd name="T59" fmla="*/ 206 h 263"/>
              <a:gd name="T60" fmla="*/ 145 w 911"/>
              <a:gd name="T61" fmla="*/ 185 h 263"/>
              <a:gd name="T62" fmla="*/ 160 w 911"/>
              <a:gd name="T63" fmla="*/ 263 h 263"/>
              <a:gd name="T64" fmla="*/ 206 w 911"/>
              <a:gd name="T65" fmla="*/ 5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1" h="263">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w="1588" cap="flat">
            <a:solidFill>
              <a:schemeClr val="tx1"/>
            </a:solidFill>
            <a:prstDash val="solid"/>
            <a:miter lim="800000"/>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ln>
                <a:solidFill>
                  <a:sysClr val="windowText" lastClr="000000"/>
                </a:solidFill>
              </a:ln>
              <a:solidFill>
                <a:sysClr val="windowText" lastClr="000000"/>
              </a:solidFill>
            </a:endParaRPr>
          </a:p>
        </p:txBody>
      </p:sp>
      <p:sp>
        <p:nvSpPr>
          <p:cNvPr id="4128" name="Freeform 109"/>
          <p:cNvSpPr>
            <a:spLocks/>
          </p:cNvSpPr>
          <p:nvPr/>
        </p:nvSpPr>
        <p:spPr bwMode="auto">
          <a:xfrm>
            <a:off x="2520630" y="4029774"/>
            <a:ext cx="339104" cy="936025"/>
          </a:xfrm>
          <a:custGeom>
            <a:avLst/>
            <a:gdLst>
              <a:gd name="T0" fmla="*/ 200 w 217"/>
              <a:gd name="T1" fmla="*/ 387 h 624"/>
              <a:gd name="T2" fmla="*/ 0 w 217"/>
              <a:gd name="T3" fmla="*/ 0 h 624"/>
              <a:gd name="T4" fmla="*/ 217 w 217"/>
              <a:gd name="T5" fmla="*/ 624 h 624"/>
              <a:gd name="T6" fmla="*/ 200 w 217"/>
              <a:gd name="T7" fmla="*/ 387 h 624"/>
            </a:gdLst>
            <a:ahLst/>
            <a:cxnLst>
              <a:cxn ang="0">
                <a:pos x="T0" y="T1"/>
              </a:cxn>
              <a:cxn ang="0">
                <a:pos x="T2" y="T3"/>
              </a:cxn>
              <a:cxn ang="0">
                <a:pos x="T4" y="T5"/>
              </a:cxn>
              <a:cxn ang="0">
                <a:pos x="T6" y="T7"/>
              </a:cxn>
            </a:cxnLst>
            <a:rect l="0" t="0" r="r" b="b"/>
            <a:pathLst>
              <a:path w="217" h="624">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29" name="Freeform 110"/>
          <p:cNvSpPr>
            <a:spLocks/>
          </p:cNvSpPr>
          <p:nvPr/>
        </p:nvSpPr>
        <p:spPr bwMode="auto">
          <a:xfrm>
            <a:off x="2544069" y="4044774"/>
            <a:ext cx="262533" cy="781522"/>
          </a:xfrm>
          <a:custGeom>
            <a:avLst/>
            <a:gdLst>
              <a:gd name="T0" fmla="*/ 0 w 168"/>
              <a:gd name="T1" fmla="*/ 0 h 521"/>
              <a:gd name="T2" fmla="*/ 101 w 168"/>
              <a:gd name="T3" fmla="*/ 243 h 521"/>
              <a:gd name="T4" fmla="*/ 168 w 168"/>
              <a:gd name="T5" fmla="*/ 521 h 521"/>
            </a:gdLst>
            <a:ahLst/>
            <a:cxnLst>
              <a:cxn ang="0">
                <a:pos x="T0" y="T1"/>
              </a:cxn>
              <a:cxn ang="0">
                <a:pos x="T2" y="T3"/>
              </a:cxn>
              <a:cxn ang="0">
                <a:pos x="T4" y="T5"/>
              </a:cxn>
            </a:cxnLst>
            <a:rect l="0" t="0" r="r" b="b"/>
            <a:pathLst>
              <a:path w="168" h="521">
                <a:moveTo>
                  <a:pt x="0" y="0"/>
                </a:moveTo>
                <a:lnTo>
                  <a:pt x="101" y="243"/>
                </a:lnTo>
                <a:lnTo>
                  <a:pt x="168" y="521"/>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0" name="Freeform 111"/>
          <p:cNvSpPr>
            <a:spLocks/>
          </p:cNvSpPr>
          <p:nvPr/>
        </p:nvSpPr>
        <p:spPr bwMode="auto">
          <a:xfrm>
            <a:off x="3220716" y="3420757"/>
            <a:ext cx="873546" cy="510014"/>
          </a:xfrm>
          <a:custGeom>
            <a:avLst/>
            <a:gdLst>
              <a:gd name="T0" fmla="*/ 0 w 559"/>
              <a:gd name="T1" fmla="*/ 0 h 340"/>
              <a:gd name="T2" fmla="*/ 335 w 559"/>
              <a:gd name="T3" fmla="*/ 158 h 340"/>
              <a:gd name="T4" fmla="*/ 559 w 559"/>
              <a:gd name="T5" fmla="*/ 340 h 340"/>
            </a:gdLst>
            <a:ahLst/>
            <a:cxnLst>
              <a:cxn ang="0">
                <a:pos x="T0" y="T1"/>
              </a:cxn>
              <a:cxn ang="0">
                <a:pos x="T2" y="T3"/>
              </a:cxn>
              <a:cxn ang="0">
                <a:pos x="T4" y="T5"/>
              </a:cxn>
            </a:cxnLst>
            <a:rect l="0" t="0" r="r" b="b"/>
            <a:pathLst>
              <a:path w="559" h="340">
                <a:moveTo>
                  <a:pt x="0" y="0"/>
                </a:moveTo>
                <a:lnTo>
                  <a:pt x="335" y="158"/>
                </a:lnTo>
                <a:lnTo>
                  <a:pt x="559" y="34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1" name="Freeform 112"/>
          <p:cNvSpPr>
            <a:spLocks/>
          </p:cNvSpPr>
          <p:nvPr/>
        </p:nvSpPr>
        <p:spPr bwMode="auto">
          <a:xfrm>
            <a:off x="2886299" y="2480234"/>
            <a:ext cx="379734" cy="993027"/>
          </a:xfrm>
          <a:custGeom>
            <a:avLst/>
            <a:gdLst>
              <a:gd name="T0" fmla="*/ 56 w 243"/>
              <a:gd name="T1" fmla="*/ 362 h 662"/>
              <a:gd name="T2" fmla="*/ 243 w 243"/>
              <a:gd name="T3" fmla="*/ 662 h 662"/>
              <a:gd name="T4" fmla="*/ 0 w 243"/>
              <a:gd name="T5" fmla="*/ 0 h 662"/>
              <a:gd name="T6" fmla="*/ 56 w 243"/>
              <a:gd name="T7" fmla="*/ 362 h 662"/>
            </a:gdLst>
            <a:ahLst/>
            <a:cxnLst>
              <a:cxn ang="0">
                <a:pos x="T0" y="T1"/>
              </a:cxn>
              <a:cxn ang="0">
                <a:pos x="T2" y="T3"/>
              </a:cxn>
              <a:cxn ang="0">
                <a:pos x="T4" y="T5"/>
              </a:cxn>
              <a:cxn ang="0">
                <a:pos x="T6" y="T7"/>
              </a:cxn>
            </a:cxnLst>
            <a:rect l="0" t="0" r="r" b="b"/>
            <a:pathLst>
              <a:path w="243" h="662">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2" name="Freeform 113"/>
          <p:cNvSpPr>
            <a:spLocks/>
          </p:cNvSpPr>
          <p:nvPr/>
        </p:nvSpPr>
        <p:spPr bwMode="auto">
          <a:xfrm>
            <a:off x="2809728" y="4815795"/>
            <a:ext cx="976684" cy="706520"/>
          </a:xfrm>
          <a:custGeom>
            <a:avLst/>
            <a:gdLst>
              <a:gd name="T0" fmla="*/ 0 w 625"/>
              <a:gd name="T1" fmla="*/ 0 h 471"/>
              <a:gd name="T2" fmla="*/ 375 w 625"/>
              <a:gd name="T3" fmla="*/ 219 h 471"/>
              <a:gd name="T4" fmla="*/ 625 w 625"/>
              <a:gd name="T5" fmla="*/ 471 h 471"/>
            </a:gdLst>
            <a:ahLst/>
            <a:cxnLst>
              <a:cxn ang="0">
                <a:pos x="T0" y="T1"/>
              </a:cxn>
              <a:cxn ang="0">
                <a:pos x="T2" y="T3"/>
              </a:cxn>
              <a:cxn ang="0">
                <a:pos x="T4" y="T5"/>
              </a:cxn>
            </a:cxnLst>
            <a:rect l="0" t="0" r="r" b="b"/>
            <a:pathLst>
              <a:path w="625" h="471">
                <a:moveTo>
                  <a:pt x="0" y="0"/>
                </a:moveTo>
                <a:lnTo>
                  <a:pt x="375" y="219"/>
                </a:lnTo>
                <a:lnTo>
                  <a:pt x="625" y="471"/>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3" name="Freeform 114"/>
          <p:cNvSpPr>
            <a:spLocks/>
          </p:cNvSpPr>
          <p:nvPr/>
        </p:nvSpPr>
        <p:spPr bwMode="auto">
          <a:xfrm>
            <a:off x="3781724" y="3938273"/>
            <a:ext cx="293787" cy="1584043"/>
          </a:xfrm>
          <a:custGeom>
            <a:avLst/>
            <a:gdLst>
              <a:gd name="T0" fmla="*/ 188 w 188"/>
              <a:gd name="T1" fmla="*/ 0 h 1056"/>
              <a:gd name="T2" fmla="*/ 100 w 188"/>
              <a:gd name="T3" fmla="*/ 400 h 1056"/>
              <a:gd name="T4" fmla="*/ 67 w 188"/>
              <a:gd name="T5" fmla="*/ 649 h 1056"/>
              <a:gd name="T6" fmla="*/ 23 w 188"/>
              <a:gd name="T7" fmla="*/ 908 h 1056"/>
              <a:gd name="T8" fmla="*/ 0 w 188"/>
              <a:gd name="T9" fmla="*/ 1056 h 1056"/>
            </a:gdLst>
            <a:ahLst/>
            <a:cxnLst>
              <a:cxn ang="0">
                <a:pos x="T0" y="T1"/>
              </a:cxn>
              <a:cxn ang="0">
                <a:pos x="T2" y="T3"/>
              </a:cxn>
              <a:cxn ang="0">
                <a:pos x="T4" y="T5"/>
              </a:cxn>
              <a:cxn ang="0">
                <a:pos x="T6" y="T7"/>
              </a:cxn>
              <a:cxn ang="0">
                <a:pos x="T8" y="T9"/>
              </a:cxn>
            </a:cxnLst>
            <a:rect l="0" t="0" r="r" b="b"/>
            <a:pathLst>
              <a:path w="188" h="1056">
                <a:moveTo>
                  <a:pt x="188" y="0"/>
                </a:moveTo>
                <a:lnTo>
                  <a:pt x="100" y="400"/>
                </a:lnTo>
                <a:lnTo>
                  <a:pt x="67" y="649"/>
                </a:lnTo>
                <a:lnTo>
                  <a:pt x="23" y="908"/>
                </a:lnTo>
                <a:lnTo>
                  <a:pt x="0" y="105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4" name="Freeform 115"/>
          <p:cNvSpPr>
            <a:spLocks noEditPoints="1"/>
          </p:cNvSpPr>
          <p:nvPr/>
        </p:nvSpPr>
        <p:spPr bwMode="auto">
          <a:xfrm>
            <a:off x="3026941" y="3467261"/>
            <a:ext cx="175022" cy="633017"/>
          </a:xfrm>
          <a:custGeom>
            <a:avLst/>
            <a:gdLst>
              <a:gd name="T0" fmla="*/ 1362 w 1434"/>
              <a:gd name="T1" fmla="*/ 103 h 4717"/>
              <a:gd name="T2" fmla="*/ 1394 w 1434"/>
              <a:gd name="T3" fmla="*/ 8 h 4717"/>
              <a:gd name="T4" fmla="*/ 1365 w 1434"/>
              <a:gd name="T5" fmla="*/ 262 h 4717"/>
              <a:gd name="T6" fmla="*/ 1270 w 1434"/>
              <a:gd name="T7" fmla="*/ 231 h 4717"/>
              <a:gd name="T8" fmla="*/ 1304 w 1434"/>
              <a:gd name="T9" fmla="*/ 453 h 4717"/>
              <a:gd name="T10" fmla="*/ 1209 w 1434"/>
              <a:gd name="T11" fmla="*/ 421 h 4717"/>
              <a:gd name="T12" fmla="*/ 1304 w 1434"/>
              <a:gd name="T13" fmla="*/ 453 h 4717"/>
              <a:gd name="T14" fmla="*/ 1180 w 1434"/>
              <a:gd name="T15" fmla="*/ 675 h 4717"/>
              <a:gd name="T16" fmla="*/ 1211 w 1434"/>
              <a:gd name="T17" fmla="*/ 580 h 4717"/>
              <a:gd name="T18" fmla="*/ 1182 w 1434"/>
              <a:gd name="T19" fmla="*/ 834 h 4717"/>
              <a:gd name="T20" fmla="*/ 1087 w 1434"/>
              <a:gd name="T21" fmla="*/ 803 h 4717"/>
              <a:gd name="T22" fmla="*/ 1121 w 1434"/>
              <a:gd name="T23" fmla="*/ 1024 h 4717"/>
              <a:gd name="T24" fmla="*/ 1026 w 1434"/>
              <a:gd name="T25" fmla="*/ 993 h 4717"/>
              <a:gd name="T26" fmla="*/ 1121 w 1434"/>
              <a:gd name="T27" fmla="*/ 1024 h 4717"/>
              <a:gd name="T28" fmla="*/ 997 w 1434"/>
              <a:gd name="T29" fmla="*/ 1247 h 4717"/>
              <a:gd name="T30" fmla="*/ 1028 w 1434"/>
              <a:gd name="T31" fmla="*/ 1152 h 4717"/>
              <a:gd name="T32" fmla="*/ 999 w 1434"/>
              <a:gd name="T33" fmla="*/ 1406 h 4717"/>
              <a:gd name="T34" fmla="*/ 904 w 1434"/>
              <a:gd name="T35" fmla="*/ 1374 h 4717"/>
              <a:gd name="T36" fmla="*/ 938 w 1434"/>
              <a:gd name="T37" fmla="*/ 1596 h 4717"/>
              <a:gd name="T38" fmla="*/ 843 w 1434"/>
              <a:gd name="T39" fmla="*/ 1565 h 4717"/>
              <a:gd name="T40" fmla="*/ 938 w 1434"/>
              <a:gd name="T41" fmla="*/ 1596 h 4717"/>
              <a:gd name="T42" fmla="*/ 814 w 1434"/>
              <a:gd name="T43" fmla="*/ 1819 h 4717"/>
              <a:gd name="T44" fmla="*/ 846 w 1434"/>
              <a:gd name="T45" fmla="*/ 1724 h 4717"/>
              <a:gd name="T46" fmla="*/ 816 w 1434"/>
              <a:gd name="T47" fmla="*/ 1978 h 4717"/>
              <a:gd name="T48" fmla="*/ 721 w 1434"/>
              <a:gd name="T49" fmla="*/ 1946 h 4717"/>
              <a:gd name="T50" fmla="*/ 755 w 1434"/>
              <a:gd name="T51" fmla="*/ 2168 h 4717"/>
              <a:gd name="T52" fmla="*/ 660 w 1434"/>
              <a:gd name="T53" fmla="*/ 2137 h 4717"/>
              <a:gd name="T54" fmla="*/ 755 w 1434"/>
              <a:gd name="T55" fmla="*/ 2168 h 4717"/>
              <a:gd name="T56" fmla="*/ 631 w 1434"/>
              <a:gd name="T57" fmla="*/ 2391 h 4717"/>
              <a:gd name="T58" fmla="*/ 663 w 1434"/>
              <a:gd name="T59" fmla="*/ 2296 h 4717"/>
              <a:gd name="T60" fmla="*/ 634 w 1434"/>
              <a:gd name="T61" fmla="*/ 2549 h 4717"/>
              <a:gd name="T62" fmla="*/ 539 w 1434"/>
              <a:gd name="T63" fmla="*/ 2518 h 4717"/>
              <a:gd name="T64" fmla="*/ 573 w 1434"/>
              <a:gd name="T65" fmla="*/ 2740 h 4717"/>
              <a:gd name="T66" fmla="*/ 478 w 1434"/>
              <a:gd name="T67" fmla="*/ 2709 h 4717"/>
              <a:gd name="T68" fmla="*/ 573 w 1434"/>
              <a:gd name="T69" fmla="*/ 2740 h 4717"/>
              <a:gd name="T70" fmla="*/ 448 w 1434"/>
              <a:gd name="T71" fmla="*/ 2962 h 4717"/>
              <a:gd name="T72" fmla="*/ 480 w 1434"/>
              <a:gd name="T73" fmla="*/ 2867 h 4717"/>
              <a:gd name="T74" fmla="*/ 451 w 1434"/>
              <a:gd name="T75" fmla="*/ 3121 h 4717"/>
              <a:gd name="T76" fmla="*/ 356 w 1434"/>
              <a:gd name="T77" fmla="*/ 3090 h 4717"/>
              <a:gd name="T78" fmla="*/ 390 w 1434"/>
              <a:gd name="T79" fmla="*/ 3312 h 4717"/>
              <a:gd name="T80" fmla="*/ 295 w 1434"/>
              <a:gd name="T81" fmla="*/ 3280 h 4717"/>
              <a:gd name="T82" fmla="*/ 390 w 1434"/>
              <a:gd name="T83" fmla="*/ 3312 h 4717"/>
              <a:gd name="T84" fmla="*/ 266 w 1434"/>
              <a:gd name="T85" fmla="*/ 3534 h 4717"/>
              <a:gd name="T86" fmla="*/ 297 w 1434"/>
              <a:gd name="T87" fmla="*/ 3439 h 4717"/>
              <a:gd name="T88" fmla="*/ 268 w 1434"/>
              <a:gd name="T89" fmla="*/ 3693 h 4717"/>
              <a:gd name="T90" fmla="*/ 173 w 1434"/>
              <a:gd name="T91" fmla="*/ 3661 h 4717"/>
              <a:gd name="T92" fmla="*/ 229 w 1434"/>
              <a:gd name="T93" fmla="*/ 3882 h 4717"/>
              <a:gd name="T94" fmla="*/ 131 w 1434"/>
              <a:gd name="T95" fmla="*/ 3864 h 4717"/>
              <a:gd name="T96" fmla="*/ 229 w 1434"/>
              <a:gd name="T97" fmla="*/ 3882 h 4717"/>
              <a:gd name="T98" fmla="*/ 140 w 1434"/>
              <a:gd name="T99" fmla="*/ 4120 h 4717"/>
              <a:gd name="T100" fmla="*/ 157 w 1434"/>
              <a:gd name="T101" fmla="*/ 4021 h 4717"/>
              <a:gd name="T102" fmla="*/ 166 w 1434"/>
              <a:gd name="T103" fmla="*/ 4277 h 4717"/>
              <a:gd name="T104" fmla="*/ 68 w 1434"/>
              <a:gd name="T105" fmla="*/ 4259 h 4717"/>
              <a:gd name="T106" fmla="*/ 135 w 1434"/>
              <a:gd name="T107" fmla="*/ 4474 h 4717"/>
              <a:gd name="T108" fmla="*/ 36 w 1434"/>
              <a:gd name="T109" fmla="*/ 4457 h 4717"/>
              <a:gd name="T110" fmla="*/ 135 w 1434"/>
              <a:gd name="T111" fmla="*/ 4474 h 4717"/>
              <a:gd name="T112" fmla="*/ 45 w 1434"/>
              <a:gd name="T113" fmla="*/ 4712 h 4717"/>
              <a:gd name="T114" fmla="*/ 63 w 1434"/>
              <a:gd name="T115" fmla="*/ 4614 h 4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4" h="4717">
                <a:moveTo>
                  <a:pt x="1426" y="71"/>
                </a:moveTo>
                <a:lnTo>
                  <a:pt x="1426" y="72"/>
                </a:lnTo>
                <a:cubicBezTo>
                  <a:pt x="1417" y="98"/>
                  <a:pt x="1389" y="112"/>
                  <a:pt x="1362" y="103"/>
                </a:cubicBezTo>
                <a:cubicBezTo>
                  <a:pt x="1336" y="95"/>
                  <a:pt x="1322" y="66"/>
                  <a:pt x="1331" y="40"/>
                </a:cubicBezTo>
                <a:lnTo>
                  <a:pt x="1331" y="40"/>
                </a:lnTo>
                <a:cubicBezTo>
                  <a:pt x="1339" y="14"/>
                  <a:pt x="1368" y="0"/>
                  <a:pt x="1394" y="8"/>
                </a:cubicBezTo>
                <a:cubicBezTo>
                  <a:pt x="1420" y="17"/>
                  <a:pt x="1434" y="45"/>
                  <a:pt x="1426" y="71"/>
                </a:cubicBezTo>
                <a:close/>
                <a:moveTo>
                  <a:pt x="1365" y="262"/>
                </a:moveTo>
                <a:lnTo>
                  <a:pt x="1365" y="262"/>
                </a:lnTo>
                <a:cubicBezTo>
                  <a:pt x="1356" y="288"/>
                  <a:pt x="1328" y="303"/>
                  <a:pt x="1302" y="294"/>
                </a:cubicBezTo>
                <a:cubicBezTo>
                  <a:pt x="1275" y="285"/>
                  <a:pt x="1261" y="257"/>
                  <a:pt x="1270" y="231"/>
                </a:cubicBezTo>
                <a:lnTo>
                  <a:pt x="1270" y="231"/>
                </a:lnTo>
                <a:cubicBezTo>
                  <a:pt x="1278" y="205"/>
                  <a:pt x="1307" y="190"/>
                  <a:pt x="1333" y="199"/>
                </a:cubicBezTo>
                <a:cubicBezTo>
                  <a:pt x="1359" y="208"/>
                  <a:pt x="1373" y="236"/>
                  <a:pt x="1365" y="262"/>
                </a:cubicBezTo>
                <a:close/>
                <a:moveTo>
                  <a:pt x="1304" y="453"/>
                </a:moveTo>
                <a:lnTo>
                  <a:pt x="1304" y="453"/>
                </a:lnTo>
                <a:cubicBezTo>
                  <a:pt x="1295" y="479"/>
                  <a:pt x="1267" y="493"/>
                  <a:pt x="1241" y="485"/>
                </a:cubicBezTo>
                <a:cubicBezTo>
                  <a:pt x="1214" y="476"/>
                  <a:pt x="1200" y="448"/>
                  <a:pt x="1209" y="421"/>
                </a:cubicBezTo>
                <a:lnTo>
                  <a:pt x="1209" y="421"/>
                </a:lnTo>
                <a:cubicBezTo>
                  <a:pt x="1217" y="395"/>
                  <a:pt x="1246" y="381"/>
                  <a:pt x="1272" y="390"/>
                </a:cubicBezTo>
                <a:cubicBezTo>
                  <a:pt x="1298" y="398"/>
                  <a:pt x="1312" y="426"/>
                  <a:pt x="1304" y="453"/>
                </a:cubicBezTo>
                <a:close/>
                <a:moveTo>
                  <a:pt x="1243" y="643"/>
                </a:moveTo>
                <a:lnTo>
                  <a:pt x="1243" y="643"/>
                </a:lnTo>
                <a:cubicBezTo>
                  <a:pt x="1234" y="670"/>
                  <a:pt x="1206" y="684"/>
                  <a:pt x="1180" y="675"/>
                </a:cubicBezTo>
                <a:cubicBezTo>
                  <a:pt x="1153" y="667"/>
                  <a:pt x="1139" y="638"/>
                  <a:pt x="1148" y="612"/>
                </a:cubicBezTo>
                <a:lnTo>
                  <a:pt x="1148" y="612"/>
                </a:lnTo>
                <a:cubicBezTo>
                  <a:pt x="1157" y="586"/>
                  <a:pt x="1185" y="571"/>
                  <a:pt x="1211" y="580"/>
                </a:cubicBezTo>
                <a:cubicBezTo>
                  <a:pt x="1237" y="589"/>
                  <a:pt x="1252" y="617"/>
                  <a:pt x="1243" y="643"/>
                </a:cubicBezTo>
                <a:close/>
                <a:moveTo>
                  <a:pt x="1182" y="834"/>
                </a:moveTo>
                <a:lnTo>
                  <a:pt x="1182" y="834"/>
                </a:lnTo>
                <a:cubicBezTo>
                  <a:pt x="1173" y="860"/>
                  <a:pt x="1145" y="874"/>
                  <a:pt x="1119" y="866"/>
                </a:cubicBezTo>
                <a:cubicBezTo>
                  <a:pt x="1093" y="857"/>
                  <a:pt x="1078" y="829"/>
                  <a:pt x="1087" y="803"/>
                </a:cubicBezTo>
                <a:lnTo>
                  <a:pt x="1087" y="803"/>
                </a:lnTo>
                <a:cubicBezTo>
                  <a:pt x="1096" y="776"/>
                  <a:pt x="1124" y="762"/>
                  <a:pt x="1150" y="771"/>
                </a:cubicBezTo>
                <a:cubicBezTo>
                  <a:pt x="1176" y="779"/>
                  <a:pt x="1191" y="808"/>
                  <a:pt x="1182" y="834"/>
                </a:cubicBezTo>
                <a:close/>
                <a:moveTo>
                  <a:pt x="1121" y="1024"/>
                </a:moveTo>
                <a:lnTo>
                  <a:pt x="1121" y="1025"/>
                </a:lnTo>
                <a:cubicBezTo>
                  <a:pt x="1112" y="1051"/>
                  <a:pt x="1084" y="1065"/>
                  <a:pt x="1058" y="1056"/>
                </a:cubicBezTo>
                <a:cubicBezTo>
                  <a:pt x="1032" y="1048"/>
                  <a:pt x="1017" y="1019"/>
                  <a:pt x="1026" y="993"/>
                </a:cubicBezTo>
                <a:lnTo>
                  <a:pt x="1026" y="993"/>
                </a:lnTo>
                <a:cubicBezTo>
                  <a:pt x="1035" y="967"/>
                  <a:pt x="1063" y="953"/>
                  <a:pt x="1089" y="961"/>
                </a:cubicBezTo>
                <a:cubicBezTo>
                  <a:pt x="1115" y="970"/>
                  <a:pt x="1130" y="998"/>
                  <a:pt x="1121" y="1024"/>
                </a:cubicBezTo>
                <a:close/>
                <a:moveTo>
                  <a:pt x="1060" y="1215"/>
                </a:moveTo>
                <a:lnTo>
                  <a:pt x="1060" y="1215"/>
                </a:lnTo>
                <a:cubicBezTo>
                  <a:pt x="1051" y="1241"/>
                  <a:pt x="1023" y="1256"/>
                  <a:pt x="997" y="1247"/>
                </a:cubicBezTo>
                <a:cubicBezTo>
                  <a:pt x="971" y="1238"/>
                  <a:pt x="956" y="1210"/>
                  <a:pt x="965" y="1184"/>
                </a:cubicBezTo>
                <a:lnTo>
                  <a:pt x="965" y="1184"/>
                </a:lnTo>
                <a:cubicBezTo>
                  <a:pt x="974" y="1158"/>
                  <a:pt x="1002" y="1143"/>
                  <a:pt x="1028" y="1152"/>
                </a:cubicBezTo>
                <a:cubicBezTo>
                  <a:pt x="1054" y="1161"/>
                  <a:pt x="1069" y="1189"/>
                  <a:pt x="1060" y="1215"/>
                </a:cubicBezTo>
                <a:close/>
                <a:moveTo>
                  <a:pt x="999" y="1406"/>
                </a:moveTo>
                <a:lnTo>
                  <a:pt x="999" y="1406"/>
                </a:lnTo>
                <a:cubicBezTo>
                  <a:pt x="990" y="1432"/>
                  <a:pt x="962" y="1446"/>
                  <a:pt x="936" y="1438"/>
                </a:cubicBezTo>
                <a:cubicBezTo>
                  <a:pt x="910" y="1429"/>
                  <a:pt x="896" y="1401"/>
                  <a:pt x="904" y="1374"/>
                </a:cubicBezTo>
                <a:lnTo>
                  <a:pt x="904" y="1374"/>
                </a:lnTo>
                <a:cubicBezTo>
                  <a:pt x="913" y="1348"/>
                  <a:pt x="941" y="1334"/>
                  <a:pt x="967" y="1343"/>
                </a:cubicBezTo>
                <a:cubicBezTo>
                  <a:pt x="994" y="1351"/>
                  <a:pt x="1008" y="1379"/>
                  <a:pt x="999" y="1406"/>
                </a:cubicBezTo>
                <a:close/>
                <a:moveTo>
                  <a:pt x="938" y="1596"/>
                </a:moveTo>
                <a:lnTo>
                  <a:pt x="938" y="1596"/>
                </a:lnTo>
                <a:cubicBezTo>
                  <a:pt x="930" y="1623"/>
                  <a:pt x="901" y="1637"/>
                  <a:pt x="875" y="1628"/>
                </a:cubicBezTo>
                <a:cubicBezTo>
                  <a:pt x="849" y="1620"/>
                  <a:pt x="835" y="1591"/>
                  <a:pt x="843" y="1565"/>
                </a:cubicBezTo>
                <a:lnTo>
                  <a:pt x="843" y="1565"/>
                </a:lnTo>
                <a:cubicBezTo>
                  <a:pt x="852" y="1539"/>
                  <a:pt x="880" y="1524"/>
                  <a:pt x="906" y="1533"/>
                </a:cubicBezTo>
                <a:cubicBezTo>
                  <a:pt x="933" y="1542"/>
                  <a:pt x="947" y="1570"/>
                  <a:pt x="938" y="1596"/>
                </a:cubicBezTo>
                <a:close/>
                <a:moveTo>
                  <a:pt x="877" y="1787"/>
                </a:moveTo>
                <a:lnTo>
                  <a:pt x="877" y="1787"/>
                </a:lnTo>
                <a:cubicBezTo>
                  <a:pt x="869" y="1813"/>
                  <a:pt x="840" y="1827"/>
                  <a:pt x="814" y="1819"/>
                </a:cubicBezTo>
                <a:cubicBezTo>
                  <a:pt x="788" y="1810"/>
                  <a:pt x="774" y="1782"/>
                  <a:pt x="782" y="1756"/>
                </a:cubicBezTo>
                <a:lnTo>
                  <a:pt x="782" y="1756"/>
                </a:lnTo>
                <a:cubicBezTo>
                  <a:pt x="791" y="1729"/>
                  <a:pt x="819" y="1715"/>
                  <a:pt x="846" y="1724"/>
                </a:cubicBezTo>
                <a:cubicBezTo>
                  <a:pt x="872" y="1732"/>
                  <a:pt x="886" y="1761"/>
                  <a:pt x="877" y="1787"/>
                </a:cubicBezTo>
                <a:close/>
                <a:moveTo>
                  <a:pt x="816" y="1977"/>
                </a:moveTo>
                <a:lnTo>
                  <a:pt x="816" y="1978"/>
                </a:lnTo>
                <a:cubicBezTo>
                  <a:pt x="808" y="2004"/>
                  <a:pt x="779" y="2018"/>
                  <a:pt x="753" y="2009"/>
                </a:cubicBezTo>
                <a:cubicBezTo>
                  <a:pt x="727" y="2001"/>
                  <a:pt x="713" y="1972"/>
                  <a:pt x="721" y="1946"/>
                </a:cubicBezTo>
                <a:lnTo>
                  <a:pt x="721" y="1946"/>
                </a:lnTo>
                <a:cubicBezTo>
                  <a:pt x="730" y="1920"/>
                  <a:pt x="758" y="1906"/>
                  <a:pt x="785" y="1914"/>
                </a:cubicBezTo>
                <a:cubicBezTo>
                  <a:pt x="811" y="1923"/>
                  <a:pt x="825" y="1951"/>
                  <a:pt x="816" y="1977"/>
                </a:cubicBezTo>
                <a:close/>
                <a:moveTo>
                  <a:pt x="755" y="2168"/>
                </a:moveTo>
                <a:lnTo>
                  <a:pt x="755" y="2168"/>
                </a:lnTo>
                <a:cubicBezTo>
                  <a:pt x="747" y="2194"/>
                  <a:pt x="719" y="2209"/>
                  <a:pt x="692" y="2200"/>
                </a:cubicBezTo>
                <a:cubicBezTo>
                  <a:pt x="666" y="2191"/>
                  <a:pt x="652" y="2163"/>
                  <a:pt x="660" y="2137"/>
                </a:cubicBezTo>
                <a:lnTo>
                  <a:pt x="661" y="2137"/>
                </a:lnTo>
                <a:cubicBezTo>
                  <a:pt x="669" y="2111"/>
                  <a:pt x="697" y="2096"/>
                  <a:pt x="724" y="2105"/>
                </a:cubicBezTo>
                <a:cubicBezTo>
                  <a:pt x="750" y="2114"/>
                  <a:pt x="764" y="2142"/>
                  <a:pt x="755" y="2168"/>
                </a:cubicBezTo>
                <a:close/>
                <a:moveTo>
                  <a:pt x="695" y="2359"/>
                </a:moveTo>
                <a:lnTo>
                  <a:pt x="695" y="2359"/>
                </a:lnTo>
                <a:cubicBezTo>
                  <a:pt x="686" y="2385"/>
                  <a:pt x="658" y="2399"/>
                  <a:pt x="631" y="2391"/>
                </a:cubicBezTo>
                <a:cubicBezTo>
                  <a:pt x="605" y="2382"/>
                  <a:pt x="591" y="2354"/>
                  <a:pt x="600" y="2327"/>
                </a:cubicBezTo>
                <a:lnTo>
                  <a:pt x="600" y="2327"/>
                </a:lnTo>
                <a:cubicBezTo>
                  <a:pt x="608" y="2301"/>
                  <a:pt x="637" y="2287"/>
                  <a:pt x="663" y="2296"/>
                </a:cubicBezTo>
                <a:cubicBezTo>
                  <a:pt x="689" y="2304"/>
                  <a:pt x="703" y="2332"/>
                  <a:pt x="695" y="2359"/>
                </a:cubicBezTo>
                <a:close/>
                <a:moveTo>
                  <a:pt x="634" y="2549"/>
                </a:moveTo>
                <a:lnTo>
                  <a:pt x="634" y="2549"/>
                </a:lnTo>
                <a:cubicBezTo>
                  <a:pt x="625" y="2576"/>
                  <a:pt x="597" y="2590"/>
                  <a:pt x="570" y="2581"/>
                </a:cubicBezTo>
                <a:cubicBezTo>
                  <a:pt x="544" y="2573"/>
                  <a:pt x="530" y="2544"/>
                  <a:pt x="539" y="2518"/>
                </a:cubicBezTo>
                <a:lnTo>
                  <a:pt x="539" y="2518"/>
                </a:lnTo>
                <a:cubicBezTo>
                  <a:pt x="547" y="2492"/>
                  <a:pt x="576" y="2477"/>
                  <a:pt x="602" y="2486"/>
                </a:cubicBezTo>
                <a:cubicBezTo>
                  <a:pt x="628" y="2495"/>
                  <a:pt x="642" y="2523"/>
                  <a:pt x="634" y="2549"/>
                </a:cubicBezTo>
                <a:close/>
                <a:moveTo>
                  <a:pt x="573" y="2740"/>
                </a:moveTo>
                <a:lnTo>
                  <a:pt x="573" y="2740"/>
                </a:lnTo>
                <a:cubicBezTo>
                  <a:pt x="564" y="2766"/>
                  <a:pt x="536" y="2780"/>
                  <a:pt x="510" y="2772"/>
                </a:cubicBezTo>
                <a:cubicBezTo>
                  <a:pt x="483" y="2763"/>
                  <a:pt x="469" y="2735"/>
                  <a:pt x="478" y="2709"/>
                </a:cubicBezTo>
                <a:lnTo>
                  <a:pt x="478" y="2709"/>
                </a:lnTo>
                <a:cubicBezTo>
                  <a:pt x="486" y="2682"/>
                  <a:pt x="515" y="2668"/>
                  <a:pt x="541" y="2677"/>
                </a:cubicBezTo>
                <a:cubicBezTo>
                  <a:pt x="567" y="2685"/>
                  <a:pt x="581" y="2714"/>
                  <a:pt x="573" y="2740"/>
                </a:cubicBezTo>
                <a:close/>
                <a:moveTo>
                  <a:pt x="512" y="2931"/>
                </a:moveTo>
                <a:lnTo>
                  <a:pt x="512" y="2931"/>
                </a:lnTo>
                <a:cubicBezTo>
                  <a:pt x="503" y="2957"/>
                  <a:pt x="475" y="2971"/>
                  <a:pt x="448" y="2962"/>
                </a:cubicBezTo>
                <a:cubicBezTo>
                  <a:pt x="422" y="2954"/>
                  <a:pt x="408" y="2925"/>
                  <a:pt x="417" y="2899"/>
                </a:cubicBezTo>
                <a:lnTo>
                  <a:pt x="417" y="2899"/>
                </a:lnTo>
                <a:cubicBezTo>
                  <a:pt x="426" y="2873"/>
                  <a:pt x="454" y="2859"/>
                  <a:pt x="480" y="2867"/>
                </a:cubicBezTo>
                <a:cubicBezTo>
                  <a:pt x="506" y="2876"/>
                  <a:pt x="520" y="2904"/>
                  <a:pt x="512" y="2931"/>
                </a:cubicBezTo>
                <a:close/>
                <a:moveTo>
                  <a:pt x="451" y="3121"/>
                </a:moveTo>
                <a:lnTo>
                  <a:pt x="451" y="3121"/>
                </a:lnTo>
                <a:cubicBezTo>
                  <a:pt x="442" y="3148"/>
                  <a:pt x="414" y="3162"/>
                  <a:pt x="388" y="3153"/>
                </a:cubicBezTo>
                <a:cubicBezTo>
                  <a:pt x="361" y="3144"/>
                  <a:pt x="347" y="3116"/>
                  <a:pt x="356" y="3090"/>
                </a:cubicBezTo>
                <a:lnTo>
                  <a:pt x="356" y="3090"/>
                </a:lnTo>
                <a:cubicBezTo>
                  <a:pt x="365" y="3063"/>
                  <a:pt x="393" y="3049"/>
                  <a:pt x="419" y="3058"/>
                </a:cubicBezTo>
                <a:cubicBezTo>
                  <a:pt x="445" y="3067"/>
                  <a:pt x="460" y="3095"/>
                  <a:pt x="451" y="3121"/>
                </a:cubicBezTo>
                <a:close/>
                <a:moveTo>
                  <a:pt x="390" y="3312"/>
                </a:moveTo>
                <a:lnTo>
                  <a:pt x="390" y="3312"/>
                </a:lnTo>
                <a:cubicBezTo>
                  <a:pt x="381" y="3338"/>
                  <a:pt x="353" y="3352"/>
                  <a:pt x="327" y="3344"/>
                </a:cubicBezTo>
                <a:cubicBezTo>
                  <a:pt x="300" y="3335"/>
                  <a:pt x="286" y="3306"/>
                  <a:pt x="295" y="3280"/>
                </a:cubicBezTo>
                <a:lnTo>
                  <a:pt x="295" y="3280"/>
                </a:lnTo>
                <a:cubicBezTo>
                  <a:pt x="304" y="3254"/>
                  <a:pt x="332" y="3240"/>
                  <a:pt x="358" y="3249"/>
                </a:cubicBezTo>
                <a:cubicBezTo>
                  <a:pt x="384" y="3257"/>
                  <a:pt x="399" y="3286"/>
                  <a:pt x="390" y="3312"/>
                </a:cubicBezTo>
                <a:close/>
                <a:moveTo>
                  <a:pt x="329" y="3502"/>
                </a:moveTo>
                <a:lnTo>
                  <a:pt x="329" y="3503"/>
                </a:lnTo>
                <a:cubicBezTo>
                  <a:pt x="320" y="3529"/>
                  <a:pt x="292" y="3543"/>
                  <a:pt x="266" y="3534"/>
                </a:cubicBezTo>
                <a:cubicBezTo>
                  <a:pt x="240" y="3525"/>
                  <a:pt x="225" y="3497"/>
                  <a:pt x="234" y="3471"/>
                </a:cubicBezTo>
                <a:lnTo>
                  <a:pt x="234" y="3471"/>
                </a:lnTo>
                <a:cubicBezTo>
                  <a:pt x="243" y="3445"/>
                  <a:pt x="271" y="3430"/>
                  <a:pt x="297" y="3439"/>
                </a:cubicBezTo>
                <a:cubicBezTo>
                  <a:pt x="324" y="3448"/>
                  <a:pt x="338" y="3476"/>
                  <a:pt x="329" y="3502"/>
                </a:cubicBezTo>
                <a:close/>
                <a:moveTo>
                  <a:pt x="268" y="3693"/>
                </a:moveTo>
                <a:lnTo>
                  <a:pt x="268" y="3693"/>
                </a:lnTo>
                <a:cubicBezTo>
                  <a:pt x="259" y="3719"/>
                  <a:pt x="231" y="3733"/>
                  <a:pt x="205" y="3725"/>
                </a:cubicBezTo>
                <a:cubicBezTo>
                  <a:pt x="179" y="3716"/>
                  <a:pt x="164" y="3688"/>
                  <a:pt x="173" y="3661"/>
                </a:cubicBezTo>
                <a:lnTo>
                  <a:pt x="173" y="3661"/>
                </a:lnTo>
                <a:cubicBezTo>
                  <a:pt x="182" y="3635"/>
                  <a:pt x="210" y="3621"/>
                  <a:pt x="236" y="3630"/>
                </a:cubicBezTo>
                <a:cubicBezTo>
                  <a:pt x="263" y="3639"/>
                  <a:pt x="277" y="3667"/>
                  <a:pt x="268" y="3693"/>
                </a:cubicBezTo>
                <a:close/>
                <a:moveTo>
                  <a:pt x="229" y="3882"/>
                </a:moveTo>
                <a:lnTo>
                  <a:pt x="229" y="3882"/>
                </a:lnTo>
                <a:cubicBezTo>
                  <a:pt x="224" y="3909"/>
                  <a:pt x="198" y="3927"/>
                  <a:pt x="171" y="3922"/>
                </a:cubicBezTo>
                <a:cubicBezTo>
                  <a:pt x="144" y="3917"/>
                  <a:pt x="126" y="3891"/>
                  <a:pt x="131" y="3864"/>
                </a:cubicBezTo>
                <a:lnTo>
                  <a:pt x="131" y="3864"/>
                </a:lnTo>
                <a:cubicBezTo>
                  <a:pt x="136" y="3837"/>
                  <a:pt x="162" y="3819"/>
                  <a:pt x="189" y="3823"/>
                </a:cubicBezTo>
                <a:cubicBezTo>
                  <a:pt x="216" y="3828"/>
                  <a:pt x="234" y="3854"/>
                  <a:pt x="229" y="3882"/>
                </a:cubicBezTo>
                <a:close/>
                <a:moveTo>
                  <a:pt x="198" y="4079"/>
                </a:moveTo>
                <a:lnTo>
                  <a:pt x="198" y="4079"/>
                </a:lnTo>
                <a:cubicBezTo>
                  <a:pt x="193" y="4106"/>
                  <a:pt x="167" y="4124"/>
                  <a:pt x="140" y="4120"/>
                </a:cubicBezTo>
                <a:cubicBezTo>
                  <a:pt x="113" y="4115"/>
                  <a:pt x="94" y="4089"/>
                  <a:pt x="99" y="4061"/>
                </a:cubicBezTo>
                <a:lnTo>
                  <a:pt x="99" y="4061"/>
                </a:lnTo>
                <a:cubicBezTo>
                  <a:pt x="104" y="4034"/>
                  <a:pt x="130" y="4016"/>
                  <a:pt x="157" y="4021"/>
                </a:cubicBezTo>
                <a:cubicBezTo>
                  <a:pt x="185" y="4026"/>
                  <a:pt x="203" y="4052"/>
                  <a:pt x="198" y="4079"/>
                </a:cubicBezTo>
                <a:close/>
                <a:moveTo>
                  <a:pt x="166" y="4277"/>
                </a:moveTo>
                <a:lnTo>
                  <a:pt x="166" y="4277"/>
                </a:lnTo>
                <a:cubicBezTo>
                  <a:pt x="161" y="4304"/>
                  <a:pt x="135" y="4322"/>
                  <a:pt x="108" y="4317"/>
                </a:cubicBezTo>
                <a:cubicBezTo>
                  <a:pt x="81" y="4312"/>
                  <a:pt x="63" y="4286"/>
                  <a:pt x="68" y="4259"/>
                </a:cubicBezTo>
                <a:lnTo>
                  <a:pt x="68" y="4259"/>
                </a:lnTo>
                <a:cubicBezTo>
                  <a:pt x="73" y="4232"/>
                  <a:pt x="99" y="4214"/>
                  <a:pt x="126" y="4219"/>
                </a:cubicBezTo>
                <a:cubicBezTo>
                  <a:pt x="153" y="4224"/>
                  <a:pt x="171" y="4250"/>
                  <a:pt x="166" y="4277"/>
                </a:cubicBezTo>
                <a:close/>
                <a:moveTo>
                  <a:pt x="135" y="4474"/>
                </a:moveTo>
                <a:lnTo>
                  <a:pt x="135" y="4474"/>
                </a:lnTo>
                <a:cubicBezTo>
                  <a:pt x="130" y="4502"/>
                  <a:pt x="104" y="4520"/>
                  <a:pt x="77" y="4515"/>
                </a:cubicBezTo>
                <a:cubicBezTo>
                  <a:pt x="50" y="4510"/>
                  <a:pt x="32" y="4484"/>
                  <a:pt x="36" y="4457"/>
                </a:cubicBezTo>
                <a:lnTo>
                  <a:pt x="36" y="4457"/>
                </a:lnTo>
                <a:cubicBezTo>
                  <a:pt x="41" y="4429"/>
                  <a:pt x="67" y="4411"/>
                  <a:pt x="95" y="4416"/>
                </a:cubicBezTo>
                <a:cubicBezTo>
                  <a:pt x="122" y="4421"/>
                  <a:pt x="140" y="4447"/>
                  <a:pt x="135" y="4474"/>
                </a:cubicBezTo>
                <a:close/>
                <a:moveTo>
                  <a:pt x="103" y="4672"/>
                </a:moveTo>
                <a:lnTo>
                  <a:pt x="103" y="4672"/>
                </a:lnTo>
                <a:cubicBezTo>
                  <a:pt x="99" y="4699"/>
                  <a:pt x="73" y="4717"/>
                  <a:pt x="45" y="4712"/>
                </a:cubicBezTo>
                <a:cubicBezTo>
                  <a:pt x="18" y="4708"/>
                  <a:pt x="0" y="4682"/>
                  <a:pt x="5" y="4654"/>
                </a:cubicBezTo>
                <a:lnTo>
                  <a:pt x="5" y="4654"/>
                </a:lnTo>
                <a:cubicBezTo>
                  <a:pt x="10" y="4627"/>
                  <a:pt x="36" y="4609"/>
                  <a:pt x="63" y="4614"/>
                </a:cubicBezTo>
                <a:cubicBezTo>
                  <a:pt x="90" y="4619"/>
                  <a:pt x="108" y="4645"/>
                  <a:pt x="103" y="467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5" name="Freeform 116"/>
          <p:cNvSpPr>
            <a:spLocks noEditPoints="1"/>
          </p:cNvSpPr>
          <p:nvPr/>
        </p:nvSpPr>
        <p:spPr bwMode="auto">
          <a:xfrm>
            <a:off x="2814416" y="4344784"/>
            <a:ext cx="109389" cy="465013"/>
          </a:xfrm>
          <a:custGeom>
            <a:avLst/>
            <a:gdLst>
              <a:gd name="T0" fmla="*/ 884 w 897"/>
              <a:gd name="T1" fmla="*/ 3 h 3461"/>
              <a:gd name="T2" fmla="*/ 845 w 897"/>
              <a:gd name="T3" fmla="*/ 78 h 3461"/>
              <a:gd name="T4" fmla="*/ 827 w 897"/>
              <a:gd name="T5" fmla="*/ 143 h 3461"/>
              <a:gd name="T6" fmla="*/ 820 w 897"/>
              <a:gd name="T7" fmla="*/ 228 h 3461"/>
              <a:gd name="T8" fmla="*/ 823 w 897"/>
              <a:gd name="T9" fmla="*/ 281 h 3461"/>
              <a:gd name="T10" fmla="*/ 805 w 897"/>
              <a:gd name="T11" fmla="*/ 345 h 3461"/>
              <a:gd name="T12" fmla="*/ 805 w 897"/>
              <a:gd name="T13" fmla="*/ 345 h 3461"/>
              <a:gd name="T14" fmla="*/ 776 w 897"/>
              <a:gd name="T15" fmla="*/ 389 h 3461"/>
              <a:gd name="T16" fmla="*/ 737 w 897"/>
              <a:gd name="T17" fmla="*/ 464 h 3461"/>
              <a:gd name="T18" fmla="*/ 719 w 897"/>
              <a:gd name="T19" fmla="*/ 528 h 3461"/>
              <a:gd name="T20" fmla="*/ 712 w 897"/>
              <a:gd name="T21" fmla="*/ 613 h 3461"/>
              <a:gd name="T22" fmla="*/ 715 w 897"/>
              <a:gd name="T23" fmla="*/ 666 h 3461"/>
              <a:gd name="T24" fmla="*/ 697 w 897"/>
              <a:gd name="T25" fmla="*/ 731 h 3461"/>
              <a:gd name="T26" fmla="*/ 697 w 897"/>
              <a:gd name="T27" fmla="*/ 731 h 3461"/>
              <a:gd name="T28" fmla="*/ 668 w 897"/>
              <a:gd name="T29" fmla="*/ 774 h 3461"/>
              <a:gd name="T30" fmla="*/ 629 w 897"/>
              <a:gd name="T31" fmla="*/ 849 h 3461"/>
              <a:gd name="T32" fmla="*/ 611 w 897"/>
              <a:gd name="T33" fmla="*/ 913 h 3461"/>
              <a:gd name="T34" fmla="*/ 604 w 897"/>
              <a:gd name="T35" fmla="*/ 999 h 3461"/>
              <a:gd name="T36" fmla="*/ 607 w 897"/>
              <a:gd name="T37" fmla="*/ 1052 h 3461"/>
              <a:gd name="T38" fmla="*/ 589 w 897"/>
              <a:gd name="T39" fmla="*/ 1116 h 3461"/>
              <a:gd name="T40" fmla="*/ 589 w 897"/>
              <a:gd name="T41" fmla="*/ 1116 h 3461"/>
              <a:gd name="T42" fmla="*/ 560 w 897"/>
              <a:gd name="T43" fmla="*/ 1159 h 3461"/>
              <a:gd name="T44" fmla="*/ 522 w 897"/>
              <a:gd name="T45" fmla="*/ 1235 h 3461"/>
              <a:gd name="T46" fmla="*/ 504 w 897"/>
              <a:gd name="T47" fmla="*/ 1299 h 3461"/>
              <a:gd name="T48" fmla="*/ 497 w 897"/>
              <a:gd name="T49" fmla="*/ 1384 h 3461"/>
              <a:gd name="T50" fmla="*/ 499 w 897"/>
              <a:gd name="T51" fmla="*/ 1437 h 3461"/>
              <a:gd name="T52" fmla="*/ 481 w 897"/>
              <a:gd name="T53" fmla="*/ 1501 h 3461"/>
              <a:gd name="T54" fmla="*/ 481 w 897"/>
              <a:gd name="T55" fmla="*/ 1501 h 3461"/>
              <a:gd name="T56" fmla="*/ 453 w 897"/>
              <a:gd name="T57" fmla="*/ 1545 h 3461"/>
              <a:gd name="T58" fmla="*/ 414 w 897"/>
              <a:gd name="T59" fmla="*/ 1620 h 3461"/>
              <a:gd name="T60" fmla="*/ 396 w 897"/>
              <a:gd name="T61" fmla="*/ 1684 h 3461"/>
              <a:gd name="T62" fmla="*/ 389 w 897"/>
              <a:gd name="T63" fmla="*/ 1769 h 3461"/>
              <a:gd name="T64" fmla="*/ 392 w 897"/>
              <a:gd name="T65" fmla="*/ 1823 h 3461"/>
              <a:gd name="T66" fmla="*/ 374 w 897"/>
              <a:gd name="T67" fmla="*/ 1887 h 3461"/>
              <a:gd name="T68" fmla="*/ 374 w 897"/>
              <a:gd name="T69" fmla="*/ 1887 h 3461"/>
              <a:gd name="T70" fmla="*/ 345 w 897"/>
              <a:gd name="T71" fmla="*/ 1930 h 3461"/>
              <a:gd name="T72" fmla="*/ 306 w 897"/>
              <a:gd name="T73" fmla="*/ 2005 h 3461"/>
              <a:gd name="T74" fmla="*/ 288 w 897"/>
              <a:gd name="T75" fmla="*/ 2070 h 3461"/>
              <a:gd name="T76" fmla="*/ 281 w 897"/>
              <a:gd name="T77" fmla="*/ 2155 h 3461"/>
              <a:gd name="T78" fmla="*/ 284 w 897"/>
              <a:gd name="T79" fmla="*/ 2208 h 3461"/>
              <a:gd name="T80" fmla="*/ 266 w 897"/>
              <a:gd name="T81" fmla="*/ 2272 h 3461"/>
              <a:gd name="T82" fmla="*/ 266 w 897"/>
              <a:gd name="T83" fmla="*/ 2272 h 3461"/>
              <a:gd name="T84" fmla="*/ 237 w 897"/>
              <a:gd name="T85" fmla="*/ 2316 h 3461"/>
              <a:gd name="T86" fmla="*/ 198 w 897"/>
              <a:gd name="T87" fmla="*/ 2391 h 3461"/>
              <a:gd name="T88" fmla="*/ 180 w 897"/>
              <a:gd name="T89" fmla="*/ 2455 h 3461"/>
              <a:gd name="T90" fmla="*/ 173 w 897"/>
              <a:gd name="T91" fmla="*/ 2540 h 3461"/>
              <a:gd name="T92" fmla="*/ 176 w 897"/>
              <a:gd name="T93" fmla="*/ 2594 h 3461"/>
              <a:gd name="T94" fmla="*/ 158 w 897"/>
              <a:gd name="T95" fmla="*/ 2658 h 3461"/>
              <a:gd name="T96" fmla="*/ 158 w 897"/>
              <a:gd name="T97" fmla="*/ 2658 h 3461"/>
              <a:gd name="T98" fmla="*/ 129 w 897"/>
              <a:gd name="T99" fmla="*/ 2701 h 3461"/>
              <a:gd name="T100" fmla="*/ 94 w 897"/>
              <a:gd name="T101" fmla="*/ 2779 h 3461"/>
              <a:gd name="T102" fmla="*/ 85 w 897"/>
              <a:gd name="T103" fmla="*/ 2845 h 3461"/>
              <a:gd name="T104" fmla="*/ 89 w 897"/>
              <a:gd name="T105" fmla="*/ 2931 h 3461"/>
              <a:gd name="T106" fmla="*/ 99 w 897"/>
              <a:gd name="T107" fmla="*/ 2983 h 3461"/>
              <a:gd name="T108" fmla="*/ 90 w 897"/>
              <a:gd name="T109" fmla="*/ 3049 h 3461"/>
              <a:gd name="T110" fmla="*/ 90 w 897"/>
              <a:gd name="T111" fmla="*/ 3049 h 3461"/>
              <a:gd name="T112" fmla="*/ 67 w 897"/>
              <a:gd name="T113" fmla="*/ 3096 h 3461"/>
              <a:gd name="T114" fmla="*/ 39 w 897"/>
              <a:gd name="T115" fmla="*/ 3175 h 3461"/>
              <a:gd name="T116" fmla="*/ 29 w 897"/>
              <a:gd name="T117" fmla="*/ 3241 h 3461"/>
              <a:gd name="T118" fmla="*/ 33 w 897"/>
              <a:gd name="T119" fmla="*/ 3327 h 3461"/>
              <a:gd name="T120" fmla="*/ 44 w 897"/>
              <a:gd name="T121" fmla="*/ 3380 h 3461"/>
              <a:gd name="T122" fmla="*/ 35 w 897"/>
              <a:gd name="T123" fmla="*/ 3446 h 3461"/>
              <a:gd name="T124" fmla="*/ 35 w 897"/>
              <a:gd name="T125" fmla="*/ 3446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3461">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6" name="Freeform 117"/>
          <p:cNvSpPr>
            <a:spLocks/>
          </p:cNvSpPr>
          <p:nvPr/>
        </p:nvSpPr>
        <p:spPr bwMode="auto">
          <a:xfrm>
            <a:off x="475061" y="2652738"/>
            <a:ext cx="245343" cy="1519542"/>
          </a:xfrm>
          <a:custGeom>
            <a:avLst/>
            <a:gdLst>
              <a:gd name="T0" fmla="*/ 157 w 157"/>
              <a:gd name="T1" fmla="*/ 0 h 1013"/>
              <a:gd name="T2" fmla="*/ 84 w 157"/>
              <a:gd name="T3" fmla="*/ 483 h 1013"/>
              <a:gd name="T4" fmla="*/ 16 w 157"/>
              <a:gd name="T5" fmla="*/ 733 h 1013"/>
              <a:gd name="T6" fmla="*/ 0 w 157"/>
              <a:gd name="T7" fmla="*/ 1013 h 1013"/>
            </a:gdLst>
            <a:ahLst/>
            <a:cxnLst>
              <a:cxn ang="0">
                <a:pos x="T0" y="T1"/>
              </a:cxn>
              <a:cxn ang="0">
                <a:pos x="T2" y="T3"/>
              </a:cxn>
              <a:cxn ang="0">
                <a:pos x="T4" y="T5"/>
              </a:cxn>
              <a:cxn ang="0">
                <a:pos x="T6" y="T7"/>
              </a:cxn>
            </a:cxnLst>
            <a:rect l="0" t="0" r="r" b="b"/>
            <a:pathLst>
              <a:path w="157" h="1013">
                <a:moveTo>
                  <a:pt x="157" y="0"/>
                </a:moveTo>
                <a:lnTo>
                  <a:pt x="84" y="483"/>
                </a:lnTo>
                <a:lnTo>
                  <a:pt x="16" y="733"/>
                </a:lnTo>
                <a:lnTo>
                  <a:pt x="0" y="101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7" name="Freeform 118"/>
          <p:cNvSpPr>
            <a:spLocks/>
          </p:cNvSpPr>
          <p:nvPr/>
        </p:nvSpPr>
        <p:spPr bwMode="auto">
          <a:xfrm>
            <a:off x="467248" y="4055275"/>
            <a:ext cx="2067445" cy="108003"/>
          </a:xfrm>
          <a:custGeom>
            <a:avLst/>
            <a:gdLst>
              <a:gd name="T0" fmla="*/ 0 w 1323"/>
              <a:gd name="T1" fmla="*/ 72 h 72"/>
              <a:gd name="T2" fmla="*/ 491 w 1323"/>
              <a:gd name="T3" fmla="*/ 42 h 72"/>
              <a:gd name="T4" fmla="*/ 1046 w 1323"/>
              <a:gd name="T5" fmla="*/ 36 h 72"/>
              <a:gd name="T6" fmla="*/ 1323 w 1323"/>
              <a:gd name="T7" fmla="*/ 0 h 72"/>
            </a:gdLst>
            <a:ahLst/>
            <a:cxnLst>
              <a:cxn ang="0">
                <a:pos x="T0" y="T1"/>
              </a:cxn>
              <a:cxn ang="0">
                <a:pos x="T2" y="T3"/>
              </a:cxn>
              <a:cxn ang="0">
                <a:pos x="T4" y="T5"/>
              </a:cxn>
              <a:cxn ang="0">
                <a:pos x="T6" y="T7"/>
              </a:cxn>
            </a:cxnLst>
            <a:rect l="0" t="0" r="r" b="b"/>
            <a:pathLst>
              <a:path w="1323" h="72">
                <a:moveTo>
                  <a:pt x="0" y="72"/>
                </a:moveTo>
                <a:lnTo>
                  <a:pt x="491" y="42"/>
                </a:lnTo>
                <a:lnTo>
                  <a:pt x="1046" y="36"/>
                </a:lnTo>
                <a:lnTo>
                  <a:pt x="1323" y="0"/>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8" name="Freeform 119"/>
          <p:cNvSpPr>
            <a:spLocks/>
          </p:cNvSpPr>
          <p:nvPr/>
        </p:nvSpPr>
        <p:spPr bwMode="auto">
          <a:xfrm>
            <a:off x="712589" y="2537234"/>
            <a:ext cx="2156520" cy="97503"/>
          </a:xfrm>
          <a:custGeom>
            <a:avLst/>
            <a:gdLst>
              <a:gd name="T0" fmla="*/ 0 w 1380"/>
              <a:gd name="T1" fmla="*/ 65 h 65"/>
              <a:gd name="T2" fmla="*/ 716 w 1380"/>
              <a:gd name="T3" fmla="*/ 41 h 65"/>
              <a:gd name="T4" fmla="*/ 993 w 1380"/>
              <a:gd name="T5" fmla="*/ 12 h 65"/>
              <a:gd name="T6" fmla="*/ 1380 w 1380"/>
              <a:gd name="T7" fmla="*/ 0 h 65"/>
            </a:gdLst>
            <a:ahLst/>
            <a:cxnLst>
              <a:cxn ang="0">
                <a:pos x="T0" y="T1"/>
              </a:cxn>
              <a:cxn ang="0">
                <a:pos x="T2" y="T3"/>
              </a:cxn>
              <a:cxn ang="0">
                <a:pos x="T4" y="T5"/>
              </a:cxn>
              <a:cxn ang="0">
                <a:pos x="T6" y="T7"/>
              </a:cxn>
            </a:cxnLst>
            <a:rect l="0" t="0" r="r" b="b"/>
            <a:pathLst>
              <a:path w="1380" h="65">
                <a:moveTo>
                  <a:pt x="0" y="65"/>
                </a:moveTo>
                <a:lnTo>
                  <a:pt x="716" y="41"/>
                </a:lnTo>
                <a:lnTo>
                  <a:pt x="993" y="12"/>
                </a:lnTo>
                <a:lnTo>
                  <a:pt x="138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9" name="Freeform 120"/>
          <p:cNvSpPr>
            <a:spLocks/>
          </p:cNvSpPr>
          <p:nvPr/>
        </p:nvSpPr>
        <p:spPr bwMode="auto">
          <a:xfrm>
            <a:off x="753219" y="4802297"/>
            <a:ext cx="2067445" cy="276007"/>
          </a:xfrm>
          <a:custGeom>
            <a:avLst/>
            <a:gdLst>
              <a:gd name="T0" fmla="*/ 0 w 1323"/>
              <a:gd name="T1" fmla="*/ 184 h 184"/>
              <a:gd name="T2" fmla="*/ 596 w 1323"/>
              <a:gd name="T3" fmla="*/ 83 h 184"/>
              <a:gd name="T4" fmla="*/ 983 w 1323"/>
              <a:gd name="T5" fmla="*/ 41 h 184"/>
              <a:gd name="T6" fmla="*/ 1119 w 1323"/>
              <a:gd name="T7" fmla="*/ 18 h 184"/>
              <a:gd name="T8" fmla="*/ 1323 w 1323"/>
              <a:gd name="T9" fmla="*/ 0 h 184"/>
            </a:gdLst>
            <a:ahLst/>
            <a:cxnLst>
              <a:cxn ang="0">
                <a:pos x="T0" y="T1"/>
              </a:cxn>
              <a:cxn ang="0">
                <a:pos x="T2" y="T3"/>
              </a:cxn>
              <a:cxn ang="0">
                <a:pos x="T4" y="T5"/>
              </a:cxn>
              <a:cxn ang="0">
                <a:pos x="T6" y="T7"/>
              </a:cxn>
              <a:cxn ang="0">
                <a:pos x="T8" y="T9"/>
              </a:cxn>
            </a:cxnLst>
            <a:rect l="0" t="0" r="r" b="b"/>
            <a:pathLst>
              <a:path w="1323" h="184">
                <a:moveTo>
                  <a:pt x="0" y="184"/>
                </a:moveTo>
                <a:lnTo>
                  <a:pt x="596" y="83"/>
                </a:lnTo>
                <a:lnTo>
                  <a:pt x="983" y="41"/>
                </a:lnTo>
                <a:lnTo>
                  <a:pt x="1119" y="18"/>
                </a:lnTo>
                <a:lnTo>
                  <a:pt x="1323" y="0"/>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0" name="Freeform 121"/>
          <p:cNvSpPr>
            <a:spLocks/>
          </p:cNvSpPr>
          <p:nvPr/>
        </p:nvSpPr>
        <p:spPr bwMode="auto">
          <a:xfrm>
            <a:off x="475061" y="4172280"/>
            <a:ext cx="284411" cy="927025"/>
          </a:xfrm>
          <a:custGeom>
            <a:avLst/>
            <a:gdLst>
              <a:gd name="T0" fmla="*/ 0 w 182"/>
              <a:gd name="T1" fmla="*/ 0 h 618"/>
              <a:gd name="T2" fmla="*/ 118 w 182"/>
              <a:gd name="T3" fmla="*/ 285 h 618"/>
              <a:gd name="T4" fmla="*/ 128 w 182"/>
              <a:gd name="T5" fmla="*/ 424 h 618"/>
              <a:gd name="T6" fmla="*/ 182 w 182"/>
              <a:gd name="T7" fmla="*/ 618 h 618"/>
            </a:gdLst>
            <a:ahLst/>
            <a:cxnLst>
              <a:cxn ang="0">
                <a:pos x="T0" y="T1"/>
              </a:cxn>
              <a:cxn ang="0">
                <a:pos x="T2" y="T3"/>
              </a:cxn>
              <a:cxn ang="0">
                <a:pos x="T4" y="T5"/>
              </a:cxn>
              <a:cxn ang="0">
                <a:pos x="T6" y="T7"/>
              </a:cxn>
            </a:cxnLst>
            <a:rect l="0" t="0" r="r" b="b"/>
            <a:pathLst>
              <a:path w="182" h="618">
                <a:moveTo>
                  <a:pt x="0" y="0"/>
                </a:moveTo>
                <a:lnTo>
                  <a:pt x="118" y="285"/>
                </a:lnTo>
                <a:lnTo>
                  <a:pt x="128" y="424"/>
                </a:lnTo>
                <a:lnTo>
                  <a:pt x="182" y="618"/>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1" name="Freeform 122"/>
          <p:cNvSpPr>
            <a:spLocks noEditPoints="1"/>
          </p:cNvSpPr>
          <p:nvPr/>
        </p:nvSpPr>
        <p:spPr bwMode="auto">
          <a:xfrm>
            <a:off x="775098" y="4365785"/>
            <a:ext cx="1709589" cy="201005"/>
          </a:xfrm>
          <a:custGeom>
            <a:avLst/>
            <a:gdLst>
              <a:gd name="T0" fmla="*/ 233 w 13952"/>
              <a:gd name="T1" fmla="*/ 1457 h 1500"/>
              <a:gd name="T2" fmla="*/ 399 w 13952"/>
              <a:gd name="T3" fmla="*/ 1439 h 1500"/>
              <a:gd name="T4" fmla="*/ 679 w 13952"/>
              <a:gd name="T5" fmla="*/ 1390 h 1500"/>
              <a:gd name="T6" fmla="*/ 881 w 13952"/>
              <a:gd name="T7" fmla="*/ 1400 h 1500"/>
              <a:gd name="T8" fmla="*/ 1142 w 13952"/>
              <a:gd name="T9" fmla="*/ 1337 h 1500"/>
              <a:gd name="T10" fmla="*/ 1345 w 13952"/>
              <a:gd name="T11" fmla="*/ 1347 h 1500"/>
              <a:gd name="T12" fmla="*/ 1540 w 13952"/>
              <a:gd name="T13" fmla="*/ 1291 h 1500"/>
              <a:gd name="T14" fmla="*/ 1824 w 13952"/>
              <a:gd name="T15" fmla="*/ 1276 h 1500"/>
              <a:gd name="T16" fmla="*/ 1989 w 13952"/>
              <a:gd name="T17" fmla="*/ 1257 h 1500"/>
              <a:gd name="T18" fmla="*/ 2269 w 13952"/>
              <a:gd name="T19" fmla="*/ 1208 h 1500"/>
              <a:gd name="T20" fmla="*/ 2472 w 13952"/>
              <a:gd name="T21" fmla="*/ 1218 h 1500"/>
              <a:gd name="T22" fmla="*/ 2733 w 13952"/>
              <a:gd name="T23" fmla="*/ 1155 h 1500"/>
              <a:gd name="T24" fmla="*/ 2936 w 13952"/>
              <a:gd name="T25" fmla="*/ 1165 h 1500"/>
              <a:gd name="T26" fmla="*/ 3130 w 13952"/>
              <a:gd name="T27" fmla="*/ 1110 h 1500"/>
              <a:gd name="T28" fmla="*/ 3414 w 13952"/>
              <a:gd name="T29" fmla="*/ 1094 h 1500"/>
              <a:gd name="T30" fmla="*/ 3580 w 13952"/>
              <a:gd name="T31" fmla="*/ 1075 h 1500"/>
              <a:gd name="T32" fmla="*/ 3859 w 13952"/>
              <a:gd name="T33" fmla="*/ 1026 h 1500"/>
              <a:gd name="T34" fmla="*/ 4062 w 13952"/>
              <a:gd name="T35" fmla="*/ 1037 h 1500"/>
              <a:gd name="T36" fmla="*/ 4323 w 13952"/>
              <a:gd name="T37" fmla="*/ 973 h 1500"/>
              <a:gd name="T38" fmla="*/ 4526 w 13952"/>
              <a:gd name="T39" fmla="*/ 984 h 1500"/>
              <a:gd name="T40" fmla="*/ 4721 w 13952"/>
              <a:gd name="T41" fmla="*/ 928 h 1500"/>
              <a:gd name="T42" fmla="*/ 5005 w 13952"/>
              <a:gd name="T43" fmla="*/ 912 h 1500"/>
              <a:gd name="T44" fmla="*/ 5170 w 13952"/>
              <a:gd name="T45" fmla="*/ 893 h 1500"/>
              <a:gd name="T46" fmla="*/ 5450 w 13952"/>
              <a:gd name="T47" fmla="*/ 845 h 1500"/>
              <a:gd name="T48" fmla="*/ 5653 w 13952"/>
              <a:gd name="T49" fmla="*/ 855 h 1500"/>
              <a:gd name="T50" fmla="*/ 5914 w 13952"/>
              <a:gd name="T51" fmla="*/ 792 h 1500"/>
              <a:gd name="T52" fmla="*/ 6117 w 13952"/>
              <a:gd name="T53" fmla="*/ 802 h 1500"/>
              <a:gd name="T54" fmla="*/ 6311 w 13952"/>
              <a:gd name="T55" fmla="*/ 746 h 1500"/>
              <a:gd name="T56" fmla="*/ 6595 w 13952"/>
              <a:gd name="T57" fmla="*/ 730 h 1500"/>
              <a:gd name="T58" fmla="*/ 6761 w 13952"/>
              <a:gd name="T59" fmla="*/ 712 h 1500"/>
              <a:gd name="T60" fmla="*/ 7042 w 13952"/>
              <a:gd name="T61" fmla="*/ 665 h 1500"/>
              <a:gd name="T62" fmla="*/ 7243 w 13952"/>
              <a:gd name="T63" fmla="*/ 691 h 1500"/>
              <a:gd name="T64" fmla="*/ 7508 w 13952"/>
              <a:gd name="T65" fmla="*/ 648 h 1500"/>
              <a:gd name="T66" fmla="*/ 7710 w 13952"/>
              <a:gd name="T67" fmla="*/ 674 h 1500"/>
              <a:gd name="T68" fmla="*/ 7908 w 13952"/>
              <a:gd name="T69" fmla="*/ 633 h 1500"/>
              <a:gd name="T70" fmla="*/ 8192 w 13952"/>
              <a:gd name="T71" fmla="*/ 639 h 1500"/>
              <a:gd name="T72" fmla="*/ 8359 w 13952"/>
              <a:gd name="T73" fmla="*/ 634 h 1500"/>
              <a:gd name="T74" fmla="*/ 8641 w 13952"/>
              <a:gd name="T75" fmla="*/ 606 h 1500"/>
              <a:gd name="T76" fmla="*/ 8843 w 13952"/>
              <a:gd name="T77" fmla="*/ 632 h 1500"/>
              <a:gd name="T78" fmla="*/ 9108 w 13952"/>
              <a:gd name="T79" fmla="*/ 589 h 1500"/>
              <a:gd name="T80" fmla="*/ 9310 w 13952"/>
              <a:gd name="T81" fmla="*/ 615 h 1500"/>
              <a:gd name="T82" fmla="*/ 9508 w 13952"/>
              <a:gd name="T83" fmla="*/ 575 h 1500"/>
              <a:gd name="T84" fmla="*/ 9792 w 13952"/>
              <a:gd name="T85" fmla="*/ 581 h 1500"/>
              <a:gd name="T86" fmla="*/ 9959 w 13952"/>
              <a:gd name="T87" fmla="*/ 576 h 1500"/>
              <a:gd name="T88" fmla="*/ 10241 w 13952"/>
              <a:gd name="T89" fmla="*/ 548 h 1500"/>
              <a:gd name="T90" fmla="*/ 10443 w 13952"/>
              <a:gd name="T91" fmla="*/ 574 h 1500"/>
              <a:gd name="T92" fmla="*/ 10705 w 13952"/>
              <a:gd name="T93" fmla="*/ 529 h 1500"/>
              <a:gd name="T94" fmla="*/ 10909 w 13952"/>
              <a:gd name="T95" fmla="*/ 529 h 1500"/>
              <a:gd name="T96" fmla="*/ 11100 w 13952"/>
              <a:gd name="T97" fmla="*/ 464 h 1500"/>
              <a:gd name="T98" fmla="*/ 11383 w 13952"/>
              <a:gd name="T99" fmla="*/ 434 h 1500"/>
              <a:gd name="T100" fmla="*/ 11548 w 13952"/>
              <a:gd name="T101" fmla="*/ 408 h 1500"/>
              <a:gd name="T102" fmla="*/ 11824 w 13952"/>
              <a:gd name="T103" fmla="*/ 346 h 1500"/>
              <a:gd name="T104" fmla="*/ 12028 w 13952"/>
              <a:gd name="T105" fmla="*/ 346 h 1500"/>
              <a:gd name="T106" fmla="*/ 12285 w 13952"/>
              <a:gd name="T107" fmla="*/ 271 h 1500"/>
              <a:gd name="T108" fmla="*/ 12489 w 13952"/>
              <a:gd name="T109" fmla="*/ 271 h 1500"/>
              <a:gd name="T110" fmla="*/ 12680 w 13952"/>
              <a:gd name="T111" fmla="*/ 206 h 1500"/>
              <a:gd name="T112" fmla="*/ 12963 w 13952"/>
              <a:gd name="T113" fmla="*/ 176 h 1500"/>
              <a:gd name="T114" fmla="*/ 13127 w 13952"/>
              <a:gd name="T115" fmla="*/ 150 h 1500"/>
              <a:gd name="T116" fmla="*/ 13404 w 13952"/>
              <a:gd name="T117" fmla="*/ 88 h 1500"/>
              <a:gd name="T118" fmla="*/ 13608 w 13952"/>
              <a:gd name="T119" fmla="*/ 88 h 1500"/>
              <a:gd name="T120" fmla="*/ 13865 w 13952"/>
              <a:gd name="T121" fmla="*/ 13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52" h="1500">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2" name="Freeform 123"/>
          <p:cNvSpPr>
            <a:spLocks/>
          </p:cNvSpPr>
          <p:nvPr/>
        </p:nvSpPr>
        <p:spPr bwMode="auto">
          <a:xfrm>
            <a:off x="2534693" y="2537236"/>
            <a:ext cx="326603" cy="1509041"/>
          </a:xfrm>
          <a:custGeom>
            <a:avLst/>
            <a:gdLst>
              <a:gd name="T0" fmla="*/ 209 w 209"/>
              <a:gd name="T1" fmla="*/ 0 h 1006"/>
              <a:gd name="T2" fmla="*/ 104 w 209"/>
              <a:gd name="T3" fmla="*/ 482 h 1006"/>
              <a:gd name="T4" fmla="*/ 52 w 209"/>
              <a:gd name="T5" fmla="*/ 691 h 1006"/>
              <a:gd name="T6" fmla="*/ 0 w 209"/>
              <a:gd name="T7" fmla="*/ 1006 h 1006"/>
            </a:gdLst>
            <a:ahLst/>
            <a:cxnLst>
              <a:cxn ang="0">
                <a:pos x="T0" y="T1"/>
              </a:cxn>
              <a:cxn ang="0">
                <a:pos x="T2" y="T3"/>
              </a:cxn>
              <a:cxn ang="0">
                <a:pos x="T4" y="T5"/>
              </a:cxn>
              <a:cxn ang="0">
                <a:pos x="T6" y="T7"/>
              </a:cxn>
            </a:cxnLst>
            <a:rect l="0" t="0" r="r" b="b"/>
            <a:pathLst>
              <a:path w="209" h="1006">
                <a:moveTo>
                  <a:pt x="209" y="0"/>
                </a:moveTo>
                <a:lnTo>
                  <a:pt x="104" y="482"/>
                </a:lnTo>
                <a:lnTo>
                  <a:pt x="52" y="691"/>
                </a:lnTo>
                <a:lnTo>
                  <a:pt x="0" y="100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grpSp>
        <p:nvGrpSpPr>
          <p:cNvPr id="4143" name="Group 126"/>
          <p:cNvGrpSpPr>
            <a:grpSpLocks/>
          </p:cNvGrpSpPr>
          <p:nvPr/>
        </p:nvGrpSpPr>
        <p:grpSpPr bwMode="auto">
          <a:xfrm>
            <a:off x="2631581" y="2546236"/>
            <a:ext cx="571946" cy="928526"/>
            <a:chOff x="1684" y="1617"/>
            <a:chExt cx="366" cy="619"/>
          </a:xfrm>
        </p:grpSpPr>
        <p:sp>
          <p:nvSpPr>
            <p:cNvPr id="4179" name="Freeform 124"/>
            <p:cNvSpPr>
              <a:spLocks/>
            </p:cNvSpPr>
            <p:nvPr/>
          </p:nvSpPr>
          <p:spPr bwMode="auto">
            <a:xfrm>
              <a:off x="1684" y="1617"/>
              <a:ext cx="366" cy="619"/>
            </a:xfrm>
            <a:custGeom>
              <a:avLst/>
              <a:gdLst>
                <a:gd name="T0" fmla="*/ 147 w 366"/>
                <a:gd name="T1" fmla="*/ 0 h 619"/>
                <a:gd name="T2" fmla="*/ 89 w 366"/>
                <a:gd name="T3" fmla="*/ 232 h 619"/>
                <a:gd name="T4" fmla="*/ 47 w 366"/>
                <a:gd name="T5" fmla="*/ 464 h 619"/>
                <a:gd name="T6" fmla="*/ 0 w 366"/>
                <a:gd name="T7" fmla="*/ 619 h 619"/>
                <a:gd name="T8" fmla="*/ 189 w 366"/>
                <a:gd name="T9" fmla="*/ 595 h 619"/>
                <a:gd name="T10" fmla="*/ 366 w 366"/>
                <a:gd name="T11" fmla="*/ 589 h 619"/>
                <a:gd name="T12" fmla="*/ 241 w 366"/>
                <a:gd name="T13" fmla="*/ 327 h 619"/>
                <a:gd name="T14" fmla="*/ 162 w 366"/>
                <a:gd name="T15" fmla="*/ 65 h 619"/>
                <a:gd name="T16" fmla="*/ 147 w 366"/>
                <a:gd name="T17"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19">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0" name="Freeform 125"/>
            <p:cNvSpPr>
              <a:spLocks/>
            </p:cNvSpPr>
            <p:nvPr/>
          </p:nvSpPr>
          <p:spPr bwMode="auto">
            <a:xfrm>
              <a:off x="1684" y="1617"/>
              <a:ext cx="366" cy="619"/>
            </a:xfrm>
            <a:custGeom>
              <a:avLst/>
              <a:gdLst>
                <a:gd name="T0" fmla="*/ 147 w 366"/>
                <a:gd name="T1" fmla="*/ 0 h 619"/>
                <a:gd name="T2" fmla="*/ 89 w 366"/>
                <a:gd name="T3" fmla="*/ 232 h 619"/>
                <a:gd name="T4" fmla="*/ 47 w 366"/>
                <a:gd name="T5" fmla="*/ 464 h 619"/>
                <a:gd name="T6" fmla="*/ 0 w 366"/>
                <a:gd name="T7" fmla="*/ 619 h 619"/>
                <a:gd name="T8" fmla="*/ 189 w 366"/>
                <a:gd name="T9" fmla="*/ 595 h 619"/>
                <a:gd name="T10" fmla="*/ 366 w 366"/>
                <a:gd name="T11" fmla="*/ 589 h 619"/>
                <a:gd name="T12" fmla="*/ 241 w 366"/>
                <a:gd name="T13" fmla="*/ 327 h 619"/>
                <a:gd name="T14" fmla="*/ 162 w 366"/>
                <a:gd name="T15" fmla="*/ 65 h 619"/>
                <a:gd name="T16" fmla="*/ 147 w 366"/>
                <a:gd name="T17"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19">
                  <a:moveTo>
                    <a:pt x="147" y="0"/>
                  </a:moveTo>
                  <a:lnTo>
                    <a:pt x="89" y="232"/>
                  </a:lnTo>
                  <a:lnTo>
                    <a:pt x="47" y="464"/>
                  </a:lnTo>
                  <a:lnTo>
                    <a:pt x="0" y="619"/>
                  </a:lnTo>
                  <a:lnTo>
                    <a:pt x="189" y="595"/>
                  </a:lnTo>
                  <a:lnTo>
                    <a:pt x="366" y="589"/>
                  </a:lnTo>
                  <a:lnTo>
                    <a:pt x="241" y="327"/>
                  </a:lnTo>
                  <a:lnTo>
                    <a:pt x="162" y="65"/>
                  </a:lnTo>
                  <a:lnTo>
                    <a:pt x="147"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44" name="Rectangle 127"/>
          <p:cNvSpPr>
            <a:spLocks noChangeArrowheads="1"/>
          </p:cNvSpPr>
          <p:nvPr/>
        </p:nvSpPr>
        <p:spPr bwMode="auto">
          <a:xfrm>
            <a:off x="568821" y="5219307"/>
            <a:ext cx="1538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200" b="0">
                <a:solidFill>
                  <a:srgbClr val="000000"/>
                </a:solidFill>
                <a:latin typeface="ＭＳ ゴシック" pitchFamily="49" charset="-128"/>
                <a:ea typeface="ＭＳ ゴシック" pitchFamily="49" charset="-128"/>
              </a:rPr>
              <a:t>■</a:t>
            </a:r>
            <a:endParaRPr lang="ja-JP" altLang="ja-JP" sz="1700" b="0">
              <a:solidFill>
                <a:srgbClr val="000000"/>
              </a:solidFill>
            </a:endParaRPr>
          </a:p>
        </p:txBody>
      </p:sp>
      <p:sp>
        <p:nvSpPr>
          <p:cNvPr id="4145" name="Rectangle 128"/>
          <p:cNvSpPr>
            <a:spLocks noChangeArrowheads="1"/>
          </p:cNvSpPr>
          <p:nvPr/>
        </p:nvSpPr>
        <p:spPr bwMode="auto">
          <a:xfrm>
            <a:off x="700089" y="5219307"/>
            <a:ext cx="29238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200" b="0">
                <a:solidFill>
                  <a:srgbClr val="000000"/>
                </a:solidFill>
                <a:latin typeface="ＭＳ 明朝" pitchFamily="17" charset="-128"/>
                <a:ea typeface="ＭＳ 明朝" pitchFamily="17" charset="-128"/>
              </a:rPr>
              <a:t>志願票の枚数により，適宜，サイズの合う</a:t>
            </a:r>
            <a:endParaRPr lang="ja-JP" altLang="ja-JP" sz="1700" b="0">
              <a:solidFill>
                <a:srgbClr val="000000"/>
              </a:solidFill>
            </a:endParaRPr>
          </a:p>
        </p:txBody>
      </p:sp>
      <p:sp>
        <p:nvSpPr>
          <p:cNvPr id="4146" name="Rectangle 129"/>
          <p:cNvSpPr>
            <a:spLocks noChangeArrowheads="1"/>
          </p:cNvSpPr>
          <p:nvPr/>
        </p:nvSpPr>
        <p:spPr bwMode="auto">
          <a:xfrm>
            <a:off x="700088" y="5432313"/>
            <a:ext cx="1846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200" b="0">
                <a:solidFill>
                  <a:srgbClr val="000000"/>
                </a:solidFill>
                <a:latin typeface="ＭＳ 明朝" pitchFamily="17" charset="-128"/>
                <a:ea typeface="ＭＳ 明朝" pitchFamily="17" charset="-128"/>
              </a:rPr>
              <a:t>封筒を使用してください。</a:t>
            </a:r>
            <a:endParaRPr lang="ja-JP" altLang="ja-JP" sz="1700" b="0">
              <a:solidFill>
                <a:srgbClr val="000000"/>
              </a:solidFill>
            </a:endParaRPr>
          </a:p>
        </p:txBody>
      </p:sp>
      <p:sp>
        <p:nvSpPr>
          <p:cNvPr id="4147" name="Rectangle 130"/>
          <p:cNvSpPr>
            <a:spLocks noChangeArrowheads="1"/>
          </p:cNvSpPr>
          <p:nvPr/>
        </p:nvSpPr>
        <p:spPr bwMode="auto">
          <a:xfrm>
            <a:off x="2270597" y="5412812"/>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200" b="0">
                <a:solidFill>
                  <a:srgbClr val="000000"/>
                </a:solidFill>
                <a:latin typeface="Century" pitchFamily="18" charset="0"/>
              </a:rPr>
              <a:t> </a:t>
            </a:r>
            <a:endParaRPr lang="ja-JP" altLang="ja-JP" sz="1700" b="0">
              <a:solidFill>
                <a:srgbClr val="000000"/>
              </a:solidFill>
            </a:endParaRPr>
          </a:p>
        </p:txBody>
      </p:sp>
      <p:sp>
        <p:nvSpPr>
          <p:cNvPr id="4151" name="Freeform 134"/>
          <p:cNvSpPr>
            <a:spLocks noEditPoints="1"/>
          </p:cNvSpPr>
          <p:nvPr/>
        </p:nvSpPr>
        <p:spPr bwMode="auto">
          <a:xfrm>
            <a:off x="4348982" y="4884798"/>
            <a:ext cx="218777" cy="474013"/>
          </a:xfrm>
          <a:custGeom>
            <a:avLst/>
            <a:gdLst>
              <a:gd name="T0" fmla="*/ 611 w 893"/>
              <a:gd name="T1" fmla="*/ 179 h 1769"/>
              <a:gd name="T2" fmla="*/ 486 w 893"/>
              <a:gd name="T3" fmla="*/ 260 h 1769"/>
              <a:gd name="T4" fmla="*/ 491 w 893"/>
              <a:gd name="T5" fmla="*/ 256 h 1769"/>
              <a:gd name="T6" fmla="*/ 405 w 893"/>
              <a:gd name="T7" fmla="*/ 341 h 1769"/>
              <a:gd name="T8" fmla="*/ 329 w 893"/>
              <a:gd name="T9" fmla="*/ 434 h 1769"/>
              <a:gd name="T10" fmla="*/ 262 w 893"/>
              <a:gd name="T11" fmla="*/ 537 h 1769"/>
              <a:gd name="T12" fmla="*/ 204 w 893"/>
              <a:gd name="T13" fmla="*/ 647 h 1769"/>
              <a:gd name="T14" fmla="*/ 156 w 893"/>
              <a:gd name="T15" fmla="*/ 765 h 1769"/>
              <a:gd name="T16" fmla="*/ 118 w 893"/>
              <a:gd name="T17" fmla="*/ 890 h 1769"/>
              <a:gd name="T18" fmla="*/ 90 w 893"/>
              <a:gd name="T19" fmla="*/ 1020 h 1769"/>
              <a:gd name="T20" fmla="*/ 73 w 893"/>
              <a:gd name="T21" fmla="*/ 1155 h 1769"/>
              <a:gd name="T22" fmla="*/ 67 w 893"/>
              <a:gd name="T23" fmla="*/ 1294 h 1769"/>
              <a:gd name="T24" fmla="*/ 68 w 893"/>
              <a:gd name="T25" fmla="*/ 1364 h 1769"/>
              <a:gd name="T26" fmla="*/ 72 w 893"/>
              <a:gd name="T27" fmla="*/ 1435 h 1769"/>
              <a:gd name="T28" fmla="*/ 80 w 893"/>
              <a:gd name="T29" fmla="*/ 1507 h 1769"/>
              <a:gd name="T30" fmla="*/ 90 w 893"/>
              <a:gd name="T31" fmla="*/ 1579 h 1769"/>
              <a:gd name="T32" fmla="*/ 104 w 893"/>
              <a:gd name="T33" fmla="*/ 1652 h 1769"/>
              <a:gd name="T34" fmla="*/ 120 w 893"/>
              <a:gd name="T35" fmla="*/ 1725 h 1769"/>
              <a:gd name="T36" fmla="*/ 95 w 893"/>
              <a:gd name="T37" fmla="*/ 1765 h 1769"/>
              <a:gd name="T38" fmla="*/ 55 w 893"/>
              <a:gd name="T39" fmla="*/ 1740 h 1769"/>
              <a:gd name="T40" fmla="*/ 38 w 893"/>
              <a:gd name="T41" fmla="*/ 1664 h 1769"/>
              <a:gd name="T42" fmla="*/ 24 w 893"/>
              <a:gd name="T43" fmla="*/ 1589 h 1769"/>
              <a:gd name="T44" fmla="*/ 13 w 893"/>
              <a:gd name="T45" fmla="*/ 1514 h 1769"/>
              <a:gd name="T46" fmla="*/ 6 w 893"/>
              <a:gd name="T47" fmla="*/ 1439 h 1769"/>
              <a:gd name="T48" fmla="*/ 1 w 893"/>
              <a:gd name="T49" fmla="*/ 1365 h 1769"/>
              <a:gd name="T50" fmla="*/ 0 w 893"/>
              <a:gd name="T51" fmla="*/ 1291 h 1769"/>
              <a:gd name="T52" fmla="*/ 6 w 893"/>
              <a:gd name="T53" fmla="*/ 1147 h 1769"/>
              <a:gd name="T54" fmla="*/ 24 w 893"/>
              <a:gd name="T55" fmla="*/ 1006 h 1769"/>
              <a:gd name="T56" fmla="*/ 54 w 893"/>
              <a:gd name="T57" fmla="*/ 870 h 1769"/>
              <a:gd name="T58" fmla="*/ 95 w 893"/>
              <a:gd name="T59" fmla="*/ 740 h 1769"/>
              <a:gd name="T60" fmla="*/ 145 w 893"/>
              <a:gd name="T61" fmla="*/ 616 h 1769"/>
              <a:gd name="T62" fmla="*/ 207 w 893"/>
              <a:gd name="T63" fmla="*/ 500 h 1769"/>
              <a:gd name="T64" fmla="*/ 278 w 893"/>
              <a:gd name="T65" fmla="*/ 392 h 1769"/>
              <a:gd name="T66" fmla="*/ 358 w 893"/>
              <a:gd name="T67" fmla="*/ 294 h 1769"/>
              <a:gd name="T68" fmla="*/ 445 w 893"/>
              <a:gd name="T69" fmla="*/ 208 h 1769"/>
              <a:gd name="T70" fmla="*/ 450 w 893"/>
              <a:gd name="T71" fmla="*/ 204 h 1769"/>
              <a:gd name="T72" fmla="*/ 575 w 893"/>
              <a:gd name="T73" fmla="*/ 123 h 1769"/>
              <a:gd name="T74" fmla="*/ 621 w 893"/>
              <a:gd name="T75" fmla="*/ 133 h 1769"/>
              <a:gd name="T76" fmla="*/ 611 w 893"/>
              <a:gd name="T77" fmla="*/ 179 h 1769"/>
              <a:gd name="T78" fmla="*/ 446 w 893"/>
              <a:gd name="T79" fmla="*/ 0 h 1769"/>
              <a:gd name="T80" fmla="*/ 893 w 893"/>
              <a:gd name="T81" fmla="*/ 5 h 1769"/>
              <a:gd name="T82" fmla="*/ 620 w 893"/>
              <a:gd name="T83" fmla="*/ 360 h 1769"/>
              <a:gd name="T84" fmla="*/ 446 w 893"/>
              <a:gd name="T85"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3" h="1769">
                <a:moveTo>
                  <a:pt x="611" y="179"/>
                </a:moveTo>
                <a:lnTo>
                  <a:pt x="486" y="260"/>
                </a:lnTo>
                <a:lnTo>
                  <a:pt x="491" y="256"/>
                </a:lnTo>
                <a:lnTo>
                  <a:pt x="405" y="341"/>
                </a:lnTo>
                <a:lnTo>
                  <a:pt x="329" y="434"/>
                </a:lnTo>
                <a:lnTo>
                  <a:pt x="262" y="537"/>
                </a:lnTo>
                <a:lnTo>
                  <a:pt x="204" y="647"/>
                </a:lnTo>
                <a:lnTo>
                  <a:pt x="156" y="765"/>
                </a:lnTo>
                <a:lnTo>
                  <a:pt x="118" y="890"/>
                </a:lnTo>
                <a:lnTo>
                  <a:pt x="90" y="1020"/>
                </a:lnTo>
                <a:lnTo>
                  <a:pt x="73" y="1155"/>
                </a:lnTo>
                <a:lnTo>
                  <a:pt x="67" y="1294"/>
                </a:lnTo>
                <a:lnTo>
                  <a:pt x="68" y="1364"/>
                </a:lnTo>
                <a:lnTo>
                  <a:pt x="72" y="1435"/>
                </a:lnTo>
                <a:lnTo>
                  <a:pt x="80" y="1507"/>
                </a:lnTo>
                <a:lnTo>
                  <a:pt x="90" y="1579"/>
                </a:lnTo>
                <a:lnTo>
                  <a:pt x="104" y="1652"/>
                </a:lnTo>
                <a:lnTo>
                  <a:pt x="120" y="1725"/>
                </a:lnTo>
                <a:cubicBezTo>
                  <a:pt x="125" y="1743"/>
                  <a:pt x="113" y="1761"/>
                  <a:pt x="95" y="1765"/>
                </a:cubicBezTo>
                <a:cubicBezTo>
                  <a:pt x="77" y="1769"/>
                  <a:pt x="60" y="1758"/>
                  <a:pt x="55" y="1740"/>
                </a:cubicBezTo>
                <a:lnTo>
                  <a:pt x="38" y="1664"/>
                </a:lnTo>
                <a:lnTo>
                  <a:pt x="24" y="1589"/>
                </a:lnTo>
                <a:lnTo>
                  <a:pt x="13" y="1514"/>
                </a:lnTo>
                <a:lnTo>
                  <a:pt x="6" y="1439"/>
                </a:lnTo>
                <a:lnTo>
                  <a:pt x="1" y="1365"/>
                </a:lnTo>
                <a:lnTo>
                  <a:pt x="0" y="1291"/>
                </a:lnTo>
                <a:lnTo>
                  <a:pt x="6" y="1147"/>
                </a:lnTo>
                <a:lnTo>
                  <a:pt x="24" y="1006"/>
                </a:lnTo>
                <a:lnTo>
                  <a:pt x="54" y="870"/>
                </a:lnTo>
                <a:lnTo>
                  <a:pt x="95" y="740"/>
                </a:lnTo>
                <a:lnTo>
                  <a:pt x="145" y="616"/>
                </a:lnTo>
                <a:lnTo>
                  <a:pt x="207" y="500"/>
                </a:lnTo>
                <a:lnTo>
                  <a:pt x="278" y="392"/>
                </a:lnTo>
                <a:lnTo>
                  <a:pt x="358" y="294"/>
                </a:lnTo>
                <a:lnTo>
                  <a:pt x="445" y="208"/>
                </a:lnTo>
                <a:cubicBezTo>
                  <a:pt x="446" y="207"/>
                  <a:pt x="448" y="205"/>
                  <a:pt x="450" y="204"/>
                </a:cubicBezTo>
                <a:lnTo>
                  <a:pt x="575" y="123"/>
                </a:lnTo>
                <a:cubicBezTo>
                  <a:pt x="590" y="113"/>
                  <a:pt x="611" y="117"/>
                  <a:pt x="621" y="133"/>
                </a:cubicBezTo>
                <a:cubicBezTo>
                  <a:pt x="631" y="148"/>
                  <a:pt x="627" y="169"/>
                  <a:pt x="611" y="179"/>
                </a:cubicBezTo>
                <a:close/>
                <a:moveTo>
                  <a:pt x="446" y="0"/>
                </a:moveTo>
                <a:lnTo>
                  <a:pt x="893" y="5"/>
                </a:lnTo>
                <a:lnTo>
                  <a:pt x="620" y="360"/>
                </a:lnTo>
                <a:lnTo>
                  <a:pt x="446" y="0"/>
                </a:ln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52" name="Freeform 135"/>
          <p:cNvSpPr>
            <a:spLocks noEditPoints="1"/>
          </p:cNvSpPr>
          <p:nvPr/>
        </p:nvSpPr>
        <p:spPr bwMode="auto">
          <a:xfrm>
            <a:off x="1733031" y="2175724"/>
            <a:ext cx="565696" cy="511514"/>
          </a:xfrm>
          <a:custGeom>
            <a:avLst/>
            <a:gdLst>
              <a:gd name="T0" fmla="*/ 4221 w 4607"/>
              <a:gd name="T1" fmla="*/ 3222 h 3815"/>
              <a:gd name="T2" fmla="*/ 4138 w 4607"/>
              <a:gd name="T3" fmla="*/ 3051 h 3815"/>
              <a:gd name="T4" fmla="*/ 4146 w 4607"/>
              <a:gd name="T5" fmla="*/ 3064 h 3815"/>
              <a:gd name="T6" fmla="*/ 4056 w 4607"/>
              <a:gd name="T7" fmla="*/ 2955 h 3815"/>
              <a:gd name="T8" fmla="*/ 3958 w 4607"/>
              <a:gd name="T9" fmla="*/ 2845 h 3815"/>
              <a:gd name="T10" fmla="*/ 3849 w 4607"/>
              <a:gd name="T11" fmla="*/ 2732 h 3815"/>
              <a:gd name="T12" fmla="*/ 3732 w 4607"/>
              <a:gd name="T13" fmla="*/ 2615 h 3815"/>
              <a:gd name="T14" fmla="*/ 3605 w 4607"/>
              <a:gd name="T15" fmla="*/ 2496 h 3815"/>
              <a:gd name="T16" fmla="*/ 3469 w 4607"/>
              <a:gd name="T17" fmla="*/ 2374 h 3815"/>
              <a:gd name="T18" fmla="*/ 3325 w 4607"/>
              <a:gd name="T19" fmla="*/ 2250 h 3815"/>
              <a:gd name="T20" fmla="*/ 3172 w 4607"/>
              <a:gd name="T21" fmla="*/ 2124 h 3815"/>
              <a:gd name="T22" fmla="*/ 3010 w 4607"/>
              <a:gd name="T23" fmla="*/ 1996 h 3815"/>
              <a:gd name="T24" fmla="*/ 2841 w 4607"/>
              <a:gd name="T25" fmla="*/ 1866 h 3815"/>
              <a:gd name="T26" fmla="*/ 2665 w 4607"/>
              <a:gd name="T27" fmla="*/ 1735 h 3815"/>
              <a:gd name="T28" fmla="*/ 2481 w 4607"/>
              <a:gd name="T29" fmla="*/ 1603 h 3815"/>
              <a:gd name="T30" fmla="*/ 2290 w 4607"/>
              <a:gd name="T31" fmla="*/ 1470 h 3815"/>
              <a:gd name="T32" fmla="*/ 2091 w 4607"/>
              <a:gd name="T33" fmla="*/ 1336 h 3815"/>
              <a:gd name="T34" fmla="*/ 1887 w 4607"/>
              <a:gd name="T35" fmla="*/ 1201 h 3815"/>
              <a:gd name="T36" fmla="*/ 1677 w 4607"/>
              <a:gd name="T37" fmla="*/ 1067 h 3815"/>
              <a:gd name="T38" fmla="*/ 1459 w 4607"/>
              <a:gd name="T39" fmla="*/ 932 h 3815"/>
              <a:gd name="T40" fmla="*/ 1008 w 4607"/>
              <a:gd name="T41" fmla="*/ 664 h 3815"/>
              <a:gd name="T42" fmla="*/ 536 w 4607"/>
              <a:gd name="T43" fmla="*/ 398 h 3815"/>
              <a:gd name="T44" fmla="*/ 45 w 4607"/>
              <a:gd name="T45" fmla="*/ 135 h 3815"/>
              <a:gd name="T46" fmla="*/ 18 w 4607"/>
              <a:gd name="T47" fmla="*/ 45 h 3815"/>
              <a:gd name="T48" fmla="*/ 108 w 4607"/>
              <a:gd name="T49" fmla="*/ 18 h 3815"/>
              <a:gd name="T50" fmla="*/ 601 w 4607"/>
              <a:gd name="T51" fmla="*/ 281 h 3815"/>
              <a:gd name="T52" fmla="*/ 1077 w 4607"/>
              <a:gd name="T53" fmla="*/ 549 h 3815"/>
              <a:gd name="T54" fmla="*/ 1530 w 4607"/>
              <a:gd name="T55" fmla="*/ 819 h 3815"/>
              <a:gd name="T56" fmla="*/ 1748 w 4607"/>
              <a:gd name="T57" fmla="*/ 954 h 3815"/>
              <a:gd name="T58" fmla="*/ 1960 w 4607"/>
              <a:gd name="T59" fmla="*/ 1090 h 3815"/>
              <a:gd name="T60" fmla="*/ 2166 w 4607"/>
              <a:gd name="T61" fmla="*/ 1225 h 3815"/>
              <a:gd name="T62" fmla="*/ 2365 w 4607"/>
              <a:gd name="T63" fmla="*/ 1361 h 3815"/>
              <a:gd name="T64" fmla="*/ 2558 w 4607"/>
              <a:gd name="T65" fmla="*/ 1494 h 3815"/>
              <a:gd name="T66" fmla="*/ 2744 w 4607"/>
              <a:gd name="T67" fmla="*/ 1628 h 3815"/>
              <a:gd name="T68" fmla="*/ 2922 w 4607"/>
              <a:gd name="T69" fmla="*/ 1761 h 3815"/>
              <a:gd name="T70" fmla="*/ 3093 w 4607"/>
              <a:gd name="T71" fmla="*/ 1891 h 3815"/>
              <a:gd name="T72" fmla="*/ 3257 w 4607"/>
              <a:gd name="T73" fmla="*/ 2021 h 3815"/>
              <a:gd name="T74" fmla="*/ 3412 w 4607"/>
              <a:gd name="T75" fmla="*/ 2149 h 3815"/>
              <a:gd name="T76" fmla="*/ 3558 w 4607"/>
              <a:gd name="T77" fmla="*/ 2275 h 3815"/>
              <a:gd name="T78" fmla="*/ 3696 w 4607"/>
              <a:gd name="T79" fmla="*/ 2399 h 3815"/>
              <a:gd name="T80" fmla="*/ 3825 w 4607"/>
              <a:gd name="T81" fmla="*/ 2520 h 3815"/>
              <a:gd name="T82" fmla="*/ 3946 w 4607"/>
              <a:gd name="T83" fmla="*/ 2639 h 3815"/>
              <a:gd name="T84" fmla="*/ 4057 w 4607"/>
              <a:gd name="T85" fmla="*/ 2756 h 3815"/>
              <a:gd name="T86" fmla="*/ 4159 w 4607"/>
              <a:gd name="T87" fmla="*/ 2870 h 3815"/>
              <a:gd name="T88" fmla="*/ 4249 w 4607"/>
              <a:gd name="T89" fmla="*/ 2979 h 3815"/>
              <a:gd name="T90" fmla="*/ 4257 w 4607"/>
              <a:gd name="T91" fmla="*/ 2992 h 3815"/>
              <a:gd name="T92" fmla="*/ 4341 w 4607"/>
              <a:gd name="T93" fmla="*/ 3164 h 3815"/>
              <a:gd name="T94" fmla="*/ 4311 w 4607"/>
              <a:gd name="T95" fmla="*/ 3253 h 3815"/>
              <a:gd name="T96" fmla="*/ 4221 w 4607"/>
              <a:gd name="T97" fmla="*/ 3222 h 3815"/>
              <a:gd name="T98" fmla="*/ 4607 w 4607"/>
              <a:gd name="T99" fmla="*/ 2925 h 3815"/>
              <a:gd name="T100" fmla="*/ 4520 w 4607"/>
              <a:gd name="T101" fmla="*/ 3815 h 3815"/>
              <a:gd name="T102" fmla="*/ 3860 w 4607"/>
              <a:gd name="T103" fmla="*/ 3212 h 3815"/>
              <a:gd name="T104" fmla="*/ 4607 w 4607"/>
              <a:gd name="T105" fmla="*/ 2925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7" h="3815">
                <a:moveTo>
                  <a:pt x="4221" y="3222"/>
                </a:moveTo>
                <a:lnTo>
                  <a:pt x="4138" y="3051"/>
                </a:lnTo>
                <a:lnTo>
                  <a:pt x="4146" y="3064"/>
                </a:lnTo>
                <a:lnTo>
                  <a:pt x="4056" y="2955"/>
                </a:lnTo>
                <a:lnTo>
                  <a:pt x="3958" y="2845"/>
                </a:lnTo>
                <a:lnTo>
                  <a:pt x="3849" y="2732"/>
                </a:lnTo>
                <a:lnTo>
                  <a:pt x="3732" y="2615"/>
                </a:lnTo>
                <a:lnTo>
                  <a:pt x="3605" y="2496"/>
                </a:lnTo>
                <a:lnTo>
                  <a:pt x="3469" y="2374"/>
                </a:lnTo>
                <a:lnTo>
                  <a:pt x="3325" y="2250"/>
                </a:lnTo>
                <a:lnTo>
                  <a:pt x="3172" y="2124"/>
                </a:lnTo>
                <a:lnTo>
                  <a:pt x="3010" y="1996"/>
                </a:lnTo>
                <a:lnTo>
                  <a:pt x="2841" y="1866"/>
                </a:lnTo>
                <a:lnTo>
                  <a:pt x="2665" y="1735"/>
                </a:lnTo>
                <a:lnTo>
                  <a:pt x="2481" y="1603"/>
                </a:lnTo>
                <a:lnTo>
                  <a:pt x="2290" y="1470"/>
                </a:lnTo>
                <a:lnTo>
                  <a:pt x="2091" y="1336"/>
                </a:lnTo>
                <a:lnTo>
                  <a:pt x="1887" y="1201"/>
                </a:lnTo>
                <a:lnTo>
                  <a:pt x="1677" y="1067"/>
                </a:lnTo>
                <a:lnTo>
                  <a:pt x="1459" y="932"/>
                </a:lnTo>
                <a:lnTo>
                  <a:pt x="1008" y="664"/>
                </a:lnTo>
                <a:lnTo>
                  <a:pt x="536" y="398"/>
                </a:lnTo>
                <a:lnTo>
                  <a:pt x="45" y="135"/>
                </a:lnTo>
                <a:cubicBezTo>
                  <a:pt x="13" y="118"/>
                  <a:pt x="0" y="78"/>
                  <a:pt x="18" y="45"/>
                </a:cubicBezTo>
                <a:cubicBezTo>
                  <a:pt x="35" y="13"/>
                  <a:pt x="75" y="0"/>
                  <a:pt x="108" y="18"/>
                </a:cubicBezTo>
                <a:lnTo>
                  <a:pt x="601" y="281"/>
                </a:lnTo>
                <a:lnTo>
                  <a:pt x="1077" y="549"/>
                </a:lnTo>
                <a:lnTo>
                  <a:pt x="1530" y="819"/>
                </a:lnTo>
                <a:lnTo>
                  <a:pt x="1748" y="954"/>
                </a:lnTo>
                <a:lnTo>
                  <a:pt x="1960" y="1090"/>
                </a:lnTo>
                <a:lnTo>
                  <a:pt x="2166" y="1225"/>
                </a:lnTo>
                <a:lnTo>
                  <a:pt x="2365" y="1361"/>
                </a:lnTo>
                <a:lnTo>
                  <a:pt x="2558" y="1494"/>
                </a:lnTo>
                <a:lnTo>
                  <a:pt x="2744" y="1628"/>
                </a:lnTo>
                <a:lnTo>
                  <a:pt x="2922" y="1761"/>
                </a:lnTo>
                <a:lnTo>
                  <a:pt x="3093" y="1891"/>
                </a:lnTo>
                <a:lnTo>
                  <a:pt x="3257" y="2021"/>
                </a:lnTo>
                <a:lnTo>
                  <a:pt x="3412" y="2149"/>
                </a:lnTo>
                <a:lnTo>
                  <a:pt x="3558" y="2275"/>
                </a:lnTo>
                <a:lnTo>
                  <a:pt x="3696" y="2399"/>
                </a:lnTo>
                <a:lnTo>
                  <a:pt x="3825" y="2520"/>
                </a:lnTo>
                <a:lnTo>
                  <a:pt x="3946" y="2639"/>
                </a:lnTo>
                <a:lnTo>
                  <a:pt x="4057" y="2756"/>
                </a:lnTo>
                <a:lnTo>
                  <a:pt x="4159" y="2870"/>
                </a:lnTo>
                <a:lnTo>
                  <a:pt x="4249" y="2979"/>
                </a:lnTo>
                <a:cubicBezTo>
                  <a:pt x="4252" y="2983"/>
                  <a:pt x="4255" y="2988"/>
                  <a:pt x="4257" y="2992"/>
                </a:cubicBezTo>
                <a:lnTo>
                  <a:pt x="4341" y="3164"/>
                </a:lnTo>
                <a:cubicBezTo>
                  <a:pt x="4357" y="3197"/>
                  <a:pt x="4344" y="3237"/>
                  <a:pt x="4311" y="3253"/>
                </a:cubicBezTo>
                <a:cubicBezTo>
                  <a:pt x="4277" y="3269"/>
                  <a:pt x="4238" y="3256"/>
                  <a:pt x="4221" y="3222"/>
                </a:cubicBezTo>
                <a:close/>
                <a:moveTo>
                  <a:pt x="4607" y="2925"/>
                </a:moveTo>
                <a:lnTo>
                  <a:pt x="4520" y="3815"/>
                </a:lnTo>
                <a:lnTo>
                  <a:pt x="3860" y="3212"/>
                </a:lnTo>
                <a:lnTo>
                  <a:pt x="4607" y="2925"/>
                </a:ln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grpSp>
        <p:nvGrpSpPr>
          <p:cNvPr id="4156" name="Group 141"/>
          <p:cNvGrpSpPr>
            <a:grpSpLocks/>
          </p:cNvGrpSpPr>
          <p:nvPr/>
        </p:nvGrpSpPr>
        <p:grpSpPr bwMode="auto">
          <a:xfrm>
            <a:off x="742281" y="1665710"/>
            <a:ext cx="1815852" cy="582016"/>
            <a:chOff x="475" y="1030"/>
            <a:chExt cx="1162" cy="388"/>
          </a:xfrm>
        </p:grpSpPr>
        <p:sp>
          <p:nvSpPr>
            <p:cNvPr id="4177" name="Rectangle 139"/>
            <p:cNvSpPr>
              <a:spLocks noChangeArrowheads="1"/>
            </p:cNvSpPr>
            <p:nvPr/>
          </p:nvSpPr>
          <p:spPr bwMode="auto">
            <a:xfrm>
              <a:off x="475" y="1030"/>
              <a:ext cx="1162"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78" name="Rectangle 140"/>
            <p:cNvSpPr>
              <a:spLocks noChangeArrowheads="1"/>
            </p:cNvSpPr>
            <p:nvPr/>
          </p:nvSpPr>
          <p:spPr bwMode="auto">
            <a:xfrm>
              <a:off x="475" y="1030"/>
              <a:ext cx="1162" cy="388"/>
            </a:xfrm>
            <a:prstGeom prst="rect">
              <a:avLst/>
            </a:pr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57" name="Rectangle 142"/>
          <p:cNvSpPr>
            <a:spLocks noChangeArrowheads="1"/>
          </p:cNvSpPr>
          <p:nvPr/>
        </p:nvSpPr>
        <p:spPr bwMode="auto">
          <a:xfrm>
            <a:off x="853231" y="1872717"/>
            <a:ext cx="1325483"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dirty="0">
                <a:solidFill>
                  <a:srgbClr val="000000"/>
                </a:solidFill>
                <a:latin typeface="HG創英角ﾎﾟｯﾌﾟ体" pitchFamily="49" charset="-128"/>
                <a:ea typeface="HG創英角ﾎﾟｯﾌﾟ体" pitchFamily="49" charset="-128"/>
              </a:rPr>
              <a:t>あて名用紙</a:t>
            </a:r>
            <a:endParaRPr lang="ja-JP" altLang="ja-JP" sz="1700" b="0" dirty="0">
              <a:solidFill>
                <a:srgbClr val="000000"/>
              </a:solidFill>
            </a:endParaRPr>
          </a:p>
        </p:txBody>
      </p:sp>
      <p:sp>
        <p:nvSpPr>
          <p:cNvPr id="4158" name="Rectangle 143"/>
          <p:cNvSpPr>
            <a:spLocks noChangeArrowheads="1"/>
          </p:cNvSpPr>
          <p:nvPr/>
        </p:nvSpPr>
        <p:spPr bwMode="auto">
          <a:xfrm>
            <a:off x="2226840" y="1872717"/>
            <a:ext cx="132548"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4161" name="Rectangle 148"/>
          <p:cNvSpPr>
            <a:spLocks noChangeArrowheads="1"/>
          </p:cNvSpPr>
          <p:nvPr/>
        </p:nvSpPr>
        <p:spPr bwMode="auto">
          <a:xfrm>
            <a:off x="7557194" y="2297229"/>
            <a:ext cx="132548"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4168" name="Rectangle 159"/>
          <p:cNvSpPr>
            <a:spLocks noChangeArrowheads="1"/>
          </p:cNvSpPr>
          <p:nvPr/>
        </p:nvSpPr>
        <p:spPr bwMode="auto">
          <a:xfrm>
            <a:off x="8402612" y="4406286"/>
            <a:ext cx="132548"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4170" name="Rectangle 161"/>
          <p:cNvSpPr>
            <a:spLocks noChangeArrowheads="1"/>
          </p:cNvSpPr>
          <p:nvPr/>
        </p:nvSpPr>
        <p:spPr bwMode="auto">
          <a:xfrm>
            <a:off x="8172895" y="4730295"/>
            <a:ext cx="132548"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163" name="Rectangle 3"/>
          <p:cNvSpPr txBox="1">
            <a:spLocks noChangeArrowheads="1"/>
          </p:cNvSpPr>
          <p:nvPr/>
        </p:nvSpPr>
        <p:spPr bwMode="auto">
          <a:xfrm>
            <a:off x="319118" y="5612052"/>
            <a:ext cx="8753535" cy="72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90000"/>
              </a:lnSpc>
              <a:buNone/>
            </a:pPr>
            <a:r>
              <a:rPr lang="en-US" altLang="ja-JP" sz="1700" b="0" kern="0" dirty="0">
                <a:solidFill>
                  <a:srgbClr val="FF0000"/>
                </a:solidFill>
                <a:latin typeface="ＭＳ Ｐゴシック" pitchFamily="50" charset="-128"/>
              </a:rPr>
              <a:t>※</a:t>
            </a:r>
            <a:r>
              <a:rPr lang="ja-JP" altLang="en-US" sz="1700" b="0" kern="0" dirty="0">
                <a:solidFill>
                  <a:srgbClr val="FF0000"/>
                </a:solidFill>
                <a:latin typeface="ＭＳ Ｐゴシック" pitchFamily="50" charset="-128"/>
              </a:rPr>
              <a:t>受験上の配慮を申請する志願者の束は一番上にしてください</a:t>
            </a:r>
          </a:p>
          <a:p>
            <a:pPr marL="0" indent="0" eaLnBrk="1" hangingPunct="1">
              <a:lnSpc>
                <a:spcPct val="90000"/>
              </a:lnSpc>
              <a:buNone/>
            </a:pPr>
            <a:r>
              <a:rPr lang="en-US" altLang="ja-JP" sz="1700" b="0" kern="0" dirty="0">
                <a:solidFill>
                  <a:srgbClr val="FF0000"/>
                </a:solidFill>
                <a:latin typeface="ＭＳ Ｐゴシック" pitchFamily="50" charset="-128"/>
              </a:rPr>
              <a:t>※</a:t>
            </a:r>
            <a:r>
              <a:rPr lang="ja-JP" altLang="en-US" sz="1700" b="0" kern="0" dirty="0">
                <a:solidFill>
                  <a:srgbClr val="FF0000"/>
                </a:solidFill>
                <a:latin typeface="ＭＳ Ｐゴシック" pitchFamily="50" charset="-128"/>
              </a:rPr>
              <a:t>旧課程履修者の束を必ず新課程履修者の束の上にしてください</a:t>
            </a:r>
            <a:endParaRPr lang="en-US" altLang="ja-JP" sz="1700" b="0" kern="0" dirty="0">
              <a:solidFill>
                <a:srgbClr val="FF0000"/>
              </a:solidFill>
              <a:latin typeface="ＭＳ Ｐゴシック" pitchFamily="50" charset="-128"/>
            </a:endParaRPr>
          </a:p>
          <a:p>
            <a:pPr marL="0" indent="0" eaLnBrk="1" hangingPunct="1">
              <a:lnSpc>
                <a:spcPct val="90000"/>
              </a:lnSpc>
              <a:buNone/>
            </a:pPr>
            <a:r>
              <a:rPr lang="en-US" altLang="ja-JP" sz="1700" b="0" kern="0" dirty="0">
                <a:solidFill>
                  <a:srgbClr val="FF0000"/>
                </a:solidFill>
                <a:latin typeface="ＭＳ Ｐゴシック" pitchFamily="50" charset="-128"/>
              </a:rPr>
              <a:t>※</a:t>
            </a:r>
            <a:r>
              <a:rPr lang="ja-JP" altLang="en-US" sz="1700" b="0" kern="0" dirty="0">
                <a:solidFill>
                  <a:srgbClr val="FF0000"/>
                </a:solidFill>
                <a:latin typeface="ＭＳ Ｐゴシック" pitchFamily="50" charset="-128"/>
              </a:rPr>
              <a:t>旧課程履修者や受験上の配慮者がいない場合は，これらの総括表は必要ありません</a:t>
            </a:r>
            <a:endParaRPr lang="en-US" altLang="ja-JP" sz="1700" b="0" kern="0" dirty="0">
              <a:solidFill>
                <a:srgbClr val="FF0000"/>
              </a:solidFill>
              <a:latin typeface="ＭＳ Ｐゴシック" pitchFamily="50" charset="-128"/>
            </a:endParaRPr>
          </a:p>
        </p:txBody>
      </p:sp>
      <p:grpSp>
        <p:nvGrpSpPr>
          <p:cNvPr id="3" name="グループ化 2"/>
          <p:cNvGrpSpPr/>
          <p:nvPr/>
        </p:nvGrpSpPr>
        <p:grpSpPr>
          <a:xfrm>
            <a:off x="3324659" y="1207182"/>
            <a:ext cx="1672084" cy="1420539"/>
            <a:chOff x="7152397" y="758719"/>
            <a:chExt cx="1698625" cy="1503363"/>
          </a:xfrm>
        </p:grpSpPr>
        <p:grpSp>
          <p:nvGrpSpPr>
            <p:cNvPr id="174" name="Group 17"/>
            <p:cNvGrpSpPr>
              <a:grpSpLocks/>
            </p:cNvGrpSpPr>
            <p:nvPr/>
          </p:nvGrpSpPr>
          <p:grpSpPr bwMode="auto">
            <a:xfrm>
              <a:off x="7207960" y="898419"/>
              <a:ext cx="1643062" cy="1363663"/>
              <a:chOff x="2614" y="1475"/>
              <a:chExt cx="1035" cy="859"/>
            </a:xfrm>
          </p:grpSpPr>
          <p:sp>
            <p:nvSpPr>
              <p:cNvPr id="175" name="Freeform 15"/>
              <p:cNvSpPr>
                <a:spLocks/>
              </p:cNvSpPr>
              <p:nvPr/>
            </p:nvSpPr>
            <p:spPr bwMode="auto">
              <a:xfrm>
                <a:off x="2614" y="1475"/>
                <a:ext cx="1035" cy="859"/>
              </a:xfrm>
              <a:custGeom>
                <a:avLst/>
                <a:gdLst>
                  <a:gd name="T0" fmla="*/ 183 w 1035"/>
                  <a:gd name="T1" fmla="*/ 183 h 859"/>
                  <a:gd name="T2" fmla="*/ 0 w 1035"/>
                  <a:gd name="T3" fmla="*/ 859 h 859"/>
                  <a:gd name="T4" fmla="*/ 852 w 1035"/>
                  <a:gd name="T5" fmla="*/ 677 h 859"/>
                  <a:gd name="T6" fmla="*/ 1035 w 1035"/>
                  <a:gd name="T7" fmla="*/ 0 h 859"/>
                  <a:gd name="T8" fmla="*/ 183 w 1035"/>
                  <a:gd name="T9" fmla="*/ 183 h 859"/>
                </a:gdLst>
                <a:ahLst/>
                <a:cxnLst>
                  <a:cxn ang="0">
                    <a:pos x="T0" y="T1"/>
                  </a:cxn>
                  <a:cxn ang="0">
                    <a:pos x="T2" y="T3"/>
                  </a:cxn>
                  <a:cxn ang="0">
                    <a:pos x="T4" y="T5"/>
                  </a:cxn>
                  <a:cxn ang="0">
                    <a:pos x="T6" y="T7"/>
                  </a:cxn>
                  <a:cxn ang="0">
                    <a:pos x="T8" y="T9"/>
                  </a:cxn>
                </a:cxnLst>
                <a:rect l="0" t="0" r="r" b="b"/>
                <a:pathLst>
                  <a:path w="1035" h="859">
                    <a:moveTo>
                      <a:pt x="183" y="183"/>
                    </a:moveTo>
                    <a:lnTo>
                      <a:pt x="0" y="859"/>
                    </a:lnTo>
                    <a:lnTo>
                      <a:pt x="852" y="677"/>
                    </a:lnTo>
                    <a:lnTo>
                      <a:pt x="1035" y="0"/>
                    </a:lnTo>
                    <a:lnTo>
                      <a:pt x="1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76" name="Freeform 16"/>
              <p:cNvSpPr>
                <a:spLocks/>
              </p:cNvSpPr>
              <p:nvPr/>
            </p:nvSpPr>
            <p:spPr bwMode="auto">
              <a:xfrm>
                <a:off x="2614" y="1475"/>
                <a:ext cx="1035" cy="859"/>
              </a:xfrm>
              <a:custGeom>
                <a:avLst/>
                <a:gdLst>
                  <a:gd name="T0" fmla="*/ 183 w 1035"/>
                  <a:gd name="T1" fmla="*/ 183 h 859"/>
                  <a:gd name="T2" fmla="*/ 0 w 1035"/>
                  <a:gd name="T3" fmla="*/ 859 h 859"/>
                  <a:gd name="T4" fmla="*/ 852 w 1035"/>
                  <a:gd name="T5" fmla="*/ 677 h 859"/>
                  <a:gd name="T6" fmla="*/ 1035 w 1035"/>
                  <a:gd name="T7" fmla="*/ 0 h 859"/>
                  <a:gd name="T8" fmla="*/ 183 w 1035"/>
                  <a:gd name="T9" fmla="*/ 183 h 859"/>
                </a:gdLst>
                <a:ahLst/>
                <a:cxnLst>
                  <a:cxn ang="0">
                    <a:pos x="T0" y="T1"/>
                  </a:cxn>
                  <a:cxn ang="0">
                    <a:pos x="T2" y="T3"/>
                  </a:cxn>
                  <a:cxn ang="0">
                    <a:pos x="T4" y="T5"/>
                  </a:cxn>
                  <a:cxn ang="0">
                    <a:pos x="T6" y="T7"/>
                  </a:cxn>
                  <a:cxn ang="0">
                    <a:pos x="T8" y="T9"/>
                  </a:cxn>
                </a:cxnLst>
                <a:rect l="0" t="0" r="r" b="b"/>
                <a:pathLst>
                  <a:path w="1035" h="859">
                    <a:moveTo>
                      <a:pt x="183" y="183"/>
                    </a:moveTo>
                    <a:lnTo>
                      <a:pt x="0" y="859"/>
                    </a:lnTo>
                    <a:lnTo>
                      <a:pt x="852" y="677"/>
                    </a:lnTo>
                    <a:lnTo>
                      <a:pt x="1035" y="0"/>
                    </a:lnTo>
                    <a:lnTo>
                      <a:pt x="183" y="183"/>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77" name="Group 20"/>
            <p:cNvGrpSpPr>
              <a:grpSpLocks/>
            </p:cNvGrpSpPr>
            <p:nvPr/>
          </p:nvGrpSpPr>
          <p:grpSpPr bwMode="auto">
            <a:xfrm>
              <a:off x="7192085" y="858731"/>
              <a:ext cx="1641475" cy="1363663"/>
              <a:chOff x="2604" y="1450"/>
              <a:chExt cx="1034" cy="859"/>
            </a:xfrm>
          </p:grpSpPr>
          <p:sp>
            <p:nvSpPr>
              <p:cNvPr id="178" name="Freeform 18"/>
              <p:cNvSpPr>
                <a:spLocks/>
              </p:cNvSpPr>
              <p:nvPr/>
            </p:nvSpPr>
            <p:spPr bwMode="auto">
              <a:xfrm>
                <a:off x="2604" y="1450"/>
                <a:ext cx="1034" cy="859"/>
              </a:xfrm>
              <a:custGeom>
                <a:avLst/>
                <a:gdLst>
                  <a:gd name="T0" fmla="*/ 182 w 1034"/>
                  <a:gd name="T1" fmla="*/ 182 h 859"/>
                  <a:gd name="T2" fmla="*/ 0 w 1034"/>
                  <a:gd name="T3" fmla="*/ 859 h 859"/>
                  <a:gd name="T4" fmla="*/ 851 w 1034"/>
                  <a:gd name="T5" fmla="*/ 676 h 859"/>
                  <a:gd name="T6" fmla="*/ 1034 w 1034"/>
                  <a:gd name="T7" fmla="*/ 0 h 859"/>
                  <a:gd name="T8" fmla="*/ 182 w 1034"/>
                  <a:gd name="T9" fmla="*/ 182 h 859"/>
                </a:gdLst>
                <a:ahLst/>
                <a:cxnLst>
                  <a:cxn ang="0">
                    <a:pos x="T0" y="T1"/>
                  </a:cxn>
                  <a:cxn ang="0">
                    <a:pos x="T2" y="T3"/>
                  </a:cxn>
                  <a:cxn ang="0">
                    <a:pos x="T4" y="T5"/>
                  </a:cxn>
                  <a:cxn ang="0">
                    <a:pos x="T6" y="T7"/>
                  </a:cxn>
                  <a:cxn ang="0">
                    <a:pos x="T8" y="T9"/>
                  </a:cxn>
                </a:cxnLst>
                <a:rect l="0" t="0" r="r" b="b"/>
                <a:pathLst>
                  <a:path w="1034" h="859">
                    <a:moveTo>
                      <a:pt x="182" y="182"/>
                    </a:moveTo>
                    <a:lnTo>
                      <a:pt x="0" y="859"/>
                    </a:lnTo>
                    <a:lnTo>
                      <a:pt x="851" y="676"/>
                    </a:lnTo>
                    <a:lnTo>
                      <a:pt x="1034" y="0"/>
                    </a:lnTo>
                    <a:lnTo>
                      <a:pt x="1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79" name="Freeform 19"/>
              <p:cNvSpPr>
                <a:spLocks/>
              </p:cNvSpPr>
              <p:nvPr/>
            </p:nvSpPr>
            <p:spPr bwMode="auto">
              <a:xfrm>
                <a:off x="2604" y="1450"/>
                <a:ext cx="1034" cy="859"/>
              </a:xfrm>
              <a:custGeom>
                <a:avLst/>
                <a:gdLst>
                  <a:gd name="T0" fmla="*/ 182 w 1034"/>
                  <a:gd name="T1" fmla="*/ 182 h 859"/>
                  <a:gd name="T2" fmla="*/ 0 w 1034"/>
                  <a:gd name="T3" fmla="*/ 859 h 859"/>
                  <a:gd name="T4" fmla="*/ 851 w 1034"/>
                  <a:gd name="T5" fmla="*/ 676 h 859"/>
                  <a:gd name="T6" fmla="*/ 1034 w 1034"/>
                  <a:gd name="T7" fmla="*/ 0 h 859"/>
                  <a:gd name="T8" fmla="*/ 182 w 1034"/>
                  <a:gd name="T9" fmla="*/ 182 h 859"/>
                </a:gdLst>
                <a:ahLst/>
                <a:cxnLst>
                  <a:cxn ang="0">
                    <a:pos x="T0" y="T1"/>
                  </a:cxn>
                  <a:cxn ang="0">
                    <a:pos x="T2" y="T3"/>
                  </a:cxn>
                  <a:cxn ang="0">
                    <a:pos x="T4" y="T5"/>
                  </a:cxn>
                  <a:cxn ang="0">
                    <a:pos x="T6" y="T7"/>
                  </a:cxn>
                  <a:cxn ang="0">
                    <a:pos x="T8" y="T9"/>
                  </a:cxn>
                </a:cxnLst>
                <a:rect l="0" t="0" r="r" b="b"/>
                <a:pathLst>
                  <a:path w="1034" h="859">
                    <a:moveTo>
                      <a:pt x="182" y="182"/>
                    </a:moveTo>
                    <a:lnTo>
                      <a:pt x="0" y="859"/>
                    </a:lnTo>
                    <a:lnTo>
                      <a:pt x="851" y="676"/>
                    </a:lnTo>
                    <a:lnTo>
                      <a:pt x="1034" y="0"/>
                    </a:lnTo>
                    <a:lnTo>
                      <a:pt x="182" y="18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80" name="Rectangle 21"/>
            <p:cNvSpPr>
              <a:spLocks noChangeArrowheads="1"/>
            </p:cNvSpPr>
            <p:nvPr/>
          </p:nvSpPr>
          <p:spPr bwMode="auto">
            <a:xfrm>
              <a:off x="8012822" y="1273069"/>
              <a:ext cx="53740" cy="2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sp>
          <p:nvSpPr>
            <p:cNvPr id="182" name="Freeform 22"/>
            <p:cNvSpPr>
              <a:spLocks/>
            </p:cNvSpPr>
            <p:nvPr/>
          </p:nvSpPr>
          <p:spPr bwMode="auto">
            <a:xfrm>
              <a:off x="7152397" y="758719"/>
              <a:ext cx="1643062" cy="1365250"/>
            </a:xfrm>
            <a:custGeom>
              <a:avLst/>
              <a:gdLst>
                <a:gd name="T0" fmla="*/ 182 w 1035"/>
                <a:gd name="T1" fmla="*/ 183 h 860"/>
                <a:gd name="T2" fmla="*/ 0 w 1035"/>
                <a:gd name="T3" fmla="*/ 860 h 860"/>
                <a:gd name="T4" fmla="*/ 852 w 1035"/>
                <a:gd name="T5" fmla="*/ 677 h 860"/>
                <a:gd name="T6" fmla="*/ 1035 w 1035"/>
                <a:gd name="T7" fmla="*/ 0 h 860"/>
                <a:gd name="T8" fmla="*/ 182 w 1035"/>
                <a:gd name="T9" fmla="*/ 183 h 860"/>
              </a:gdLst>
              <a:ahLst/>
              <a:cxnLst>
                <a:cxn ang="0">
                  <a:pos x="T0" y="T1"/>
                </a:cxn>
                <a:cxn ang="0">
                  <a:pos x="T2" y="T3"/>
                </a:cxn>
                <a:cxn ang="0">
                  <a:pos x="T4" y="T5"/>
                </a:cxn>
                <a:cxn ang="0">
                  <a:pos x="T6" y="T7"/>
                </a:cxn>
                <a:cxn ang="0">
                  <a:pos x="T8" y="T9"/>
                </a:cxn>
              </a:cxnLst>
              <a:rect l="0" t="0" r="r" b="b"/>
              <a:pathLst>
                <a:path w="1035" h="860">
                  <a:moveTo>
                    <a:pt x="182" y="183"/>
                  </a:moveTo>
                  <a:lnTo>
                    <a:pt x="0" y="860"/>
                  </a:lnTo>
                  <a:lnTo>
                    <a:pt x="852" y="677"/>
                  </a:lnTo>
                  <a:lnTo>
                    <a:pt x="1035" y="0"/>
                  </a:lnTo>
                  <a:lnTo>
                    <a:pt x="182" y="18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83" name="Freeform 23"/>
            <p:cNvSpPr>
              <a:spLocks/>
            </p:cNvSpPr>
            <p:nvPr/>
          </p:nvSpPr>
          <p:spPr bwMode="auto">
            <a:xfrm>
              <a:off x="7152397" y="758719"/>
              <a:ext cx="1643062" cy="1365250"/>
            </a:xfrm>
            <a:custGeom>
              <a:avLst/>
              <a:gdLst>
                <a:gd name="T0" fmla="*/ 182 w 1035"/>
                <a:gd name="T1" fmla="*/ 183 h 860"/>
                <a:gd name="T2" fmla="*/ 0 w 1035"/>
                <a:gd name="T3" fmla="*/ 860 h 860"/>
                <a:gd name="T4" fmla="*/ 852 w 1035"/>
                <a:gd name="T5" fmla="*/ 677 h 860"/>
                <a:gd name="T6" fmla="*/ 1035 w 1035"/>
                <a:gd name="T7" fmla="*/ 0 h 860"/>
                <a:gd name="T8" fmla="*/ 182 w 1035"/>
                <a:gd name="T9" fmla="*/ 183 h 860"/>
              </a:gdLst>
              <a:ahLst/>
              <a:cxnLst>
                <a:cxn ang="0">
                  <a:pos x="T0" y="T1"/>
                </a:cxn>
                <a:cxn ang="0">
                  <a:pos x="T2" y="T3"/>
                </a:cxn>
                <a:cxn ang="0">
                  <a:pos x="T4" y="T5"/>
                </a:cxn>
                <a:cxn ang="0">
                  <a:pos x="T6" y="T7"/>
                </a:cxn>
                <a:cxn ang="0">
                  <a:pos x="T8" y="T9"/>
                </a:cxn>
              </a:cxnLst>
              <a:rect l="0" t="0" r="r" b="b"/>
              <a:pathLst>
                <a:path w="1035" h="860">
                  <a:moveTo>
                    <a:pt x="182" y="183"/>
                  </a:moveTo>
                  <a:lnTo>
                    <a:pt x="0" y="860"/>
                  </a:lnTo>
                  <a:lnTo>
                    <a:pt x="852" y="677"/>
                  </a:lnTo>
                  <a:lnTo>
                    <a:pt x="1035" y="0"/>
                  </a:lnTo>
                  <a:lnTo>
                    <a:pt x="182" y="183"/>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84" name="Rectangle 25"/>
            <p:cNvSpPr>
              <a:spLocks noChangeArrowheads="1"/>
            </p:cNvSpPr>
            <p:nvPr/>
          </p:nvSpPr>
          <p:spPr bwMode="auto">
            <a:xfrm>
              <a:off x="7973135" y="1173056"/>
              <a:ext cx="53740" cy="2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185" name="Group 28"/>
            <p:cNvGrpSpPr>
              <a:grpSpLocks/>
            </p:cNvGrpSpPr>
            <p:nvPr/>
          </p:nvGrpSpPr>
          <p:grpSpPr bwMode="auto">
            <a:xfrm>
              <a:off x="7941385" y="1077806"/>
              <a:ext cx="685800" cy="592138"/>
              <a:chOff x="3076" y="1588"/>
              <a:chExt cx="432" cy="373"/>
            </a:xfrm>
          </p:grpSpPr>
          <p:sp>
            <p:nvSpPr>
              <p:cNvPr id="186" name="Freeform 26"/>
              <p:cNvSpPr>
                <a:spLocks/>
              </p:cNvSpPr>
              <p:nvPr/>
            </p:nvSpPr>
            <p:spPr bwMode="auto">
              <a:xfrm>
                <a:off x="3076" y="1588"/>
                <a:ext cx="432" cy="373"/>
              </a:xfrm>
              <a:custGeom>
                <a:avLst/>
                <a:gdLst>
                  <a:gd name="T0" fmla="*/ 65 w 432"/>
                  <a:gd name="T1" fmla="*/ 70 h 373"/>
                  <a:gd name="T2" fmla="*/ 0 w 432"/>
                  <a:gd name="T3" fmla="*/ 373 h 373"/>
                  <a:gd name="T4" fmla="*/ 366 w 432"/>
                  <a:gd name="T5" fmla="*/ 304 h 373"/>
                  <a:gd name="T6" fmla="*/ 432 w 432"/>
                  <a:gd name="T7" fmla="*/ 0 h 373"/>
                  <a:gd name="T8" fmla="*/ 65 w 432"/>
                  <a:gd name="T9" fmla="*/ 70 h 373"/>
                </a:gdLst>
                <a:ahLst/>
                <a:cxnLst>
                  <a:cxn ang="0">
                    <a:pos x="T0" y="T1"/>
                  </a:cxn>
                  <a:cxn ang="0">
                    <a:pos x="T2" y="T3"/>
                  </a:cxn>
                  <a:cxn ang="0">
                    <a:pos x="T4" y="T5"/>
                  </a:cxn>
                  <a:cxn ang="0">
                    <a:pos x="T6" y="T7"/>
                  </a:cxn>
                  <a:cxn ang="0">
                    <a:pos x="T8" y="T9"/>
                  </a:cxn>
                </a:cxnLst>
                <a:rect l="0" t="0" r="r" b="b"/>
                <a:pathLst>
                  <a:path w="432" h="373">
                    <a:moveTo>
                      <a:pt x="65" y="70"/>
                    </a:moveTo>
                    <a:lnTo>
                      <a:pt x="0" y="373"/>
                    </a:lnTo>
                    <a:lnTo>
                      <a:pt x="366" y="304"/>
                    </a:lnTo>
                    <a:lnTo>
                      <a:pt x="432" y="0"/>
                    </a:lnTo>
                    <a:lnTo>
                      <a:pt x="6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87" name="Freeform 27"/>
              <p:cNvSpPr>
                <a:spLocks/>
              </p:cNvSpPr>
              <p:nvPr/>
            </p:nvSpPr>
            <p:spPr bwMode="auto">
              <a:xfrm>
                <a:off x="3076" y="1588"/>
                <a:ext cx="432" cy="373"/>
              </a:xfrm>
              <a:custGeom>
                <a:avLst/>
                <a:gdLst>
                  <a:gd name="T0" fmla="*/ 65 w 432"/>
                  <a:gd name="T1" fmla="*/ 70 h 373"/>
                  <a:gd name="T2" fmla="*/ 0 w 432"/>
                  <a:gd name="T3" fmla="*/ 373 h 373"/>
                  <a:gd name="T4" fmla="*/ 366 w 432"/>
                  <a:gd name="T5" fmla="*/ 304 h 373"/>
                  <a:gd name="T6" fmla="*/ 432 w 432"/>
                  <a:gd name="T7" fmla="*/ 0 h 373"/>
                  <a:gd name="T8" fmla="*/ 65 w 432"/>
                  <a:gd name="T9" fmla="*/ 70 h 373"/>
                </a:gdLst>
                <a:ahLst/>
                <a:cxnLst>
                  <a:cxn ang="0">
                    <a:pos x="T0" y="T1"/>
                  </a:cxn>
                  <a:cxn ang="0">
                    <a:pos x="T2" y="T3"/>
                  </a:cxn>
                  <a:cxn ang="0">
                    <a:pos x="T4" y="T5"/>
                  </a:cxn>
                  <a:cxn ang="0">
                    <a:pos x="T6" y="T7"/>
                  </a:cxn>
                  <a:cxn ang="0">
                    <a:pos x="T8" y="T9"/>
                  </a:cxn>
                </a:cxnLst>
                <a:rect l="0" t="0" r="r" b="b"/>
                <a:pathLst>
                  <a:path w="432" h="373">
                    <a:moveTo>
                      <a:pt x="65" y="70"/>
                    </a:moveTo>
                    <a:lnTo>
                      <a:pt x="0" y="373"/>
                    </a:lnTo>
                    <a:lnTo>
                      <a:pt x="366" y="304"/>
                    </a:lnTo>
                    <a:lnTo>
                      <a:pt x="432" y="0"/>
                    </a:lnTo>
                    <a:lnTo>
                      <a:pt x="65" y="7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188" name="Group 31"/>
            <p:cNvGrpSpPr>
              <a:grpSpLocks/>
            </p:cNvGrpSpPr>
            <p:nvPr/>
          </p:nvGrpSpPr>
          <p:grpSpPr bwMode="auto">
            <a:xfrm>
              <a:off x="7495297" y="1066694"/>
              <a:ext cx="71437" cy="92075"/>
              <a:chOff x="2795" y="1581"/>
              <a:chExt cx="45" cy="58"/>
            </a:xfrm>
          </p:grpSpPr>
          <p:sp>
            <p:nvSpPr>
              <p:cNvPr id="189" name="Freeform 29"/>
              <p:cNvSpPr>
                <a:spLocks/>
              </p:cNvSpPr>
              <p:nvPr/>
            </p:nvSpPr>
            <p:spPr bwMode="auto">
              <a:xfrm>
                <a:off x="2795" y="1581"/>
                <a:ext cx="45" cy="58"/>
              </a:xfrm>
              <a:custGeom>
                <a:avLst/>
                <a:gdLst>
                  <a:gd name="T0" fmla="*/ 407 w 567"/>
                  <a:gd name="T1" fmla="*/ 54 h 648"/>
                  <a:gd name="T2" fmla="*/ 68 w 567"/>
                  <a:gd name="T3" fmla="*/ 225 h 648"/>
                  <a:gd name="T4" fmla="*/ 159 w 567"/>
                  <a:gd name="T5" fmla="*/ 593 h 648"/>
                  <a:gd name="T6" fmla="*/ 498 w 567"/>
                  <a:gd name="T7" fmla="*/ 423 h 648"/>
                  <a:gd name="T8" fmla="*/ 407 w 567"/>
                  <a:gd name="T9" fmla="*/ 54 h 648"/>
                </a:gdLst>
                <a:ahLst/>
                <a:cxnLst>
                  <a:cxn ang="0">
                    <a:pos x="T0" y="T1"/>
                  </a:cxn>
                  <a:cxn ang="0">
                    <a:pos x="T2" y="T3"/>
                  </a:cxn>
                  <a:cxn ang="0">
                    <a:pos x="T4" y="T5"/>
                  </a:cxn>
                  <a:cxn ang="0">
                    <a:pos x="T6" y="T7"/>
                  </a:cxn>
                  <a:cxn ang="0">
                    <a:pos x="T8" y="T9"/>
                  </a:cxn>
                </a:cxnLst>
                <a:rect l="0" t="0" r="r" b="b"/>
                <a:pathLst>
                  <a:path w="567" h="648">
                    <a:moveTo>
                      <a:pt x="407" y="54"/>
                    </a:moveTo>
                    <a:cubicBezTo>
                      <a:pt x="289" y="0"/>
                      <a:pt x="137" y="76"/>
                      <a:pt x="68" y="225"/>
                    </a:cubicBezTo>
                    <a:cubicBezTo>
                      <a:pt x="0" y="373"/>
                      <a:pt x="40" y="538"/>
                      <a:pt x="159" y="593"/>
                    </a:cubicBezTo>
                    <a:cubicBezTo>
                      <a:pt x="277" y="648"/>
                      <a:pt x="429" y="572"/>
                      <a:pt x="498" y="423"/>
                    </a:cubicBezTo>
                    <a:cubicBezTo>
                      <a:pt x="567" y="274"/>
                      <a:pt x="526" y="109"/>
                      <a:pt x="407" y="54"/>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90" name="Freeform 30"/>
              <p:cNvSpPr>
                <a:spLocks/>
              </p:cNvSpPr>
              <p:nvPr/>
            </p:nvSpPr>
            <p:spPr bwMode="auto">
              <a:xfrm>
                <a:off x="2795" y="1581"/>
                <a:ext cx="45" cy="58"/>
              </a:xfrm>
              <a:custGeom>
                <a:avLst/>
                <a:gdLst>
                  <a:gd name="T0" fmla="*/ 32 w 45"/>
                  <a:gd name="T1" fmla="*/ 5 h 58"/>
                  <a:gd name="T2" fmla="*/ 5 w 45"/>
                  <a:gd name="T3" fmla="*/ 20 h 58"/>
                  <a:gd name="T4" fmla="*/ 13 w 45"/>
                  <a:gd name="T5" fmla="*/ 53 h 58"/>
                  <a:gd name="T6" fmla="*/ 39 w 45"/>
                  <a:gd name="T7" fmla="*/ 38 h 58"/>
                  <a:gd name="T8" fmla="*/ 32 w 45"/>
                  <a:gd name="T9" fmla="*/ 5 h 58"/>
                </a:gdLst>
                <a:ahLst/>
                <a:cxnLst>
                  <a:cxn ang="0">
                    <a:pos x="T0" y="T1"/>
                  </a:cxn>
                  <a:cxn ang="0">
                    <a:pos x="T2" y="T3"/>
                  </a:cxn>
                  <a:cxn ang="0">
                    <a:pos x="T4" y="T5"/>
                  </a:cxn>
                  <a:cxn ang="0">
                    <a:pos x="T6" y="T7"/>
                  </a:cxn>
                  <a:cxn ang="0">
                    <a:pos x="T8" y="T9"/>
                  </a:cxn>
                </a:cxnLst>
                <a:rect l="0" t="0" r="r" b="b"/>
                <a:pathLst>
                  <a:path w="45" h="58">
                    <a:moveTo>
                      <a:pt x="32" y="5"/>
                    </a:moveTo>
                    <a:cubicBezTo>
                      <a:pt x="23" y="0"/>
                      <a:pt x="11" y="7"/>
                      <a:pt x="5" y="20"/>
                    </a:cubicBezTo>
                    <a:cubicBezTo>
                      <a:pt x="0" y="33"/>
                      <a:pt x="3" y="48"/>
                      <a:pt x="13" y="53"/>
                    </a:cubicBezTo>
                    <a:cubicBezTo>
                      <a:pt x="22" y="58"/>
                      <a:pt x="34" y="51"/>
                      <a:pt x="39" y="38"/>
                    </a:cubicBezTo>
                    <a:cubicBezTo>
                      <a:pt x="45" y="24"/>
                      <a:pt x="41" y="10"/>
                      <a:pt x="32" y="5"/>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191" name="Rectangle 93"/>
            <p:cNvSpPr>
              <a:spLocks noChangeArrowheads="1"/>
            </p:cNvSpPr>
            <p:nvPr/>
          </p:nvSpPr>
          <p:spPr bwMode="auto">
            <a:xfrm>
              <a:off x="8033460" y="1230206"/>
              <a:ext cx="521103"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受領通知</a:t>
              </a:r>
              <a:endParaRPr lang="ja-JP" altLang="ja-JP" sz="1700" b="0">
                <a:solidFill>
                  <a:srgbClr val="000000"/>
                </a:solidFill>
              </a:endParaRPr>
            </a:p>
          </p:txBody>
        </p:sp>
        <p:sp>
          <p:nvSpPr>
            <p:cNvPr id="192" name="Rectangle 94"/>
            <p:cNvSpPr>
              <a:spLocks noChangeArrowheads="1"/>
            </p:cNvSpPr>
            <p:nvPr/>
          </p:nvSpPr>
          <p:spPr bwMode="auto">
            <a:xfrm>
              <a:off x="8033460" y="1398481"/>
              <a:ext cx="390828"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はがき</a:t>
              </a:r>
              <a:endParaRPr lang="ja-JP" altLang="ja-JP" sz="1700" b="0">
                <a:solidFill>
                  <a:srgbClr val="000000"/>
                </a:solidFill>
              </a:endParaRPr>
            </a:p>
          </p:txBody>
        </p:sp>
        <p:sp>
          <p:nvSpPr>
            <p:cNvPr id="193" name="Rectangle 95"/>
            <p:cNvSpPr>
              <a:spLocks noChangeArrowheads="1"/>
            </p:cNvSpPr>
            <p:nvPr/>
          </p:nvSpPr>
          <p:spPr bwMode="auto">
            <a:xfrm>
              <a:off x="8379535" y="1382607"/>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194" name="Rectangle 105"/>
            <p:cNvSpPr>
              <a:spLocks noChangeArrowheads="1"/>
            </p:cNvSpPr>
            <p:nvPr/>
          </p:nvSpPr>
          <p:spPr bwMode="auto">
            <a:xfrm>
              <a:off x="7561972" y="2050944"/>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195" name="Rectangle 106"/>
            <p:cNvSpPr>
              <a:spLocks noChangeArrowheads="1"/>
            </p:cNvSpPr>
            <p:nvPr/>
          </p:nvSpPr>
          <p:spPr bwMode="auto">
            <a:xfrm>
              <a:off x="7563560" y="2071581"/>
              <a:ext cx="390828"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志願票</a:t>
              </a:r>
              <a:endParaRPr lang="ja-JP" altLang="ja-JP" sz="1700" b="0">
                <a:solidFill>
                  <a:srgbClr val="000000"/>
                </a:solidFill>
              </a:endParaRPr>
            </a:p>
          </p:txBody>
        </p:sp>
      </p:grpSp>
      <p:sp>
        <p:nvSpPr>
          <p:cNvPr id="196" name="Rectangle 97"/>
          <p:cNvSpPr>
            <a:spLocks noChangeArrowheads="1"/>
          </p:cNvSpPr>
          <p:nvPr/>
        </p:nvSpPr>
        <p:spPr bwMode="auto">
          <a:xfrm>
            <a:off x="2763043" y="1308602"/>
            <a:ext cx="1170458" cy="10469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700" dirty="0">
                <a:solidFill>
                  <a:srgbClr val="008000"/>
                </a:solidFill>
                <a:latin typeface="ＭＳ ゴシック" pitchFamily="49" charset="-128"/>
                <a:ea typeface="ＭＳ ゴシック" pitchFamily="49" charset="-128"/>
              </a:rPr>
              <a:t>新課程</a:t>
            </a:r>
            <a:r>
              <a:rPr lang="ja-JP" altLang="ja-JP" sz="1700" dirty="0">
                <a:solidFill>
                  <a:srgbClr val="008000"/>
                </a:solidFill>
                <a:latin typeface="ＭＳ ゴシック" pitchFamily="49" charset="-128"/>
                <a:ea typeface="ＭＳ ゴシック" pitchFamily="49" charset="-128"/>
              </a:rPr>
              <a:t>総</a:t>
            </a:r>
            <a:r>
              <a:rPr lang="en-US" altLang="ja-JP" sz="1700" dirty="0">
                <a:solidFill>
                  <a:srgbClr val="008000"/>
                </a:solidFill>
                <a:latin typeface="ＭＳ ゴシック" pitchFamily="49" charset="-128"/>
                <a:ea typeface="ＭＳ ゴシック" pitchFamily="49" charset="-128"/>
              </a:rPr>
              <a:t/>
            </a:r>
            <a:br>
              <a:rPr lang="en-US" altLang="ja-JP" sz="1700" dirty="0">
                <a:solidFill>
                  <a:srgbClr val="008000"/>
                </a:solidFill>
                <a:latin typeface="ＭＳ ゴシック" pitchFamily="49" charset="-128"/>
                <a:ea typeface="ＭＳ ゴシック" pitchFamily="49" charset="-128"/>
              </a:rPr>
            </a:br>
            <a:r>
              <a:rPr lang="ja-JP" altLang="ja-JP" sz="1700" dirty="0">
                <a:solidFill>
                  <a:srgbClr val="008000"/>
                </a:solidFill>
                <a:latin typeface="ＭＳ ゴシック" pitchFamily="49" charset="-128"/>
                <a:ea typeface="ＭＳ ゴシック" pitchFamily="49" charset="-128"/>
              </a:rPr>
              <a:t>括表</a:t>
            </a:r>
            <a:r>
              <a:rPr lang="en-US" altLang="ja-JP" sz="1700" dirty="0">
                <a:solidFill>
                  <a:srgbClr val="008000"/>
                </a:solidFill>
                <a:latin typeface="ＭＳ ゴシック" pitchFamily="49" charset="-128"/>
                <a:ea typeface="ＭＳ ゴシック" pitchFamily="49" charset="-128"/>
              </a:rPr>
              <a:t>(</a:t>
            </a:r>
            <a:r>
              <a:rPr lang="ja-JP" altLang="en-US" sz="1700" dirty="0">
                <a:solidFill>
                  <a:srgbClr val="008000"/>
                </a:solidFill>
                <a:latin typeface="ＭＳ ゴシック" pitchFamily="49" charset="-128"/>
                <a:ea typeface="ＭＳ ゴシック" pitchFamily="49" charset="-128"/>
              </a:rPr>
              <a:t>受験上の配慮</a:t>
            </a:r>
            <a:r>
              <a:rPr lang="en-US" altLang="ja-JP" sz="1700" dirty="0">
                <a:solidFill>
                  <a:srgbClr val="008000"/>
                </a:solidFill>
                <a:latin typeface="ＭＳ ゴシック" pitchFamily="49" charset="-128"/>
                <a:ea typeface="ＭＳ ゴシック" pitchFamily="49" charset="-128"/>
              </a:rPr>
              <a:t/>
            </a:r>
            <a:br>
              <a:rPr lang="en-US" altLang="ja-JP" sz="1700" dirty="0">
                <a:solidFill>
                  <a:srgbClr val="008000"/>
                </a:solidFill>
                <a:latin typeface="ＭＳ ゴシック" pitchFamily="49" charset="-128"/>
                <a:ea typeface="ＭＳ ゴシック" pitchFamily="49" charset="-128"/>
              </a:rPr>
            </a:br>
            <a:r>
              <a:rPr lang="ja-JP" altLang="en-US" sz="1700" dirty="0">
                <a:solidFill>
                  <a:srgbClr val="008000"/>
                </a:solidFill>
                <a:latin typeface="ＭＳ ゴシック" pitchFamily="49" charset="-128"/>
                <a:ea typeface="ＭＳ ゴシック" pitchFamily="49" charset="-128"/>
              </a:rPr>
              <a:t>申請者</a:t>
            </a:r>
            <a:r>
              <a:rPr lang="en-US" altLang="ja-JP" sz="1700" dirty="0">
                <a:solidFill>
                  <a:srgbClr val="008000"/>
                </a:solidFill>
                <a:latin typeface="ＭＳ ゴシック" pitchFamily="49" charset="-128"/>
                <a:ea typeface="ＭＳ ゴシック" pitchFamily="49" charset="-128"/>
              </a:rPr>
              <a:t>)</a:t>
            </a:r>
          </a:p>
        </p:txBody>
      </p:sp>
      <p:sp>
        <p:nvSpPr>
          <p:cNvPr id="170" name="Rectangle 97"/>
          <p:cNvSpPr>
            <a:spLocks noChangeArrowheads="1"/>
          </p:cNvSpPr>
          <p:nvPr/>
        </p:nvSpPr>
        <p:spPr bwMode="auto">
          <a:xfrm>
            <a:off x="3832854" y="2635656"/>
            <a:ext cx="809476" cy="785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700" dirty="0">
                <a:solidFill>
                  <a:srgbClr val="FF33CC"/>
                </a:solidFill>
                <a:latin typeface="ＭＳ ゴシック" pitchFamily="49" charset="-128"/>
                <a:ea typeface="ＭＳ ゴシック" pitchFamily="49" charset="-128"/>
              </a:rPr>
              <a:t>旧課程</a:t>
            </a:r>
            <a:endParaRPr lang="en-US" altLang="ja-JP" sz="1700" dirty="0">
              <a:solidFill>
                <a:srgbClr val="FF33CC"/>
              </a:solidFill>
              <a:latin typeface="ＭＳ ゴシック" pitchFamily="49" charset="-128"/>
              <a:ea typeface="ＭＳ ゴシック" pitchFamily="49" charset="-128"/>
            </a:endParaRPr>
          </a:p>
          <a:p>
            <a:pPr algn="ctr" defTabSz="884506" fontAlgn="base"/>
            <a:r>
              <a:rPr lang="ja-JP" altLang="ja-JP" sz="1700" dirty="0">
                <a:solidFill>
                  <a:srgbClr val="FF33CC"/>
                </a:solidFill>
                <a:latin typeface="ＭＳ ゴシック" pitchFamily="49" charset="-128"/>
                <a:ea typeface="ＭＳ ゴシック" pitchFamily="49" charset="-128"/>
              </a:rPr>
              <a:t>総括表</a:t>
            </a:r>
            <a:r>
              <a:rPr lang="en-US" altLang="ja-JP" sz="1700" dirty="0">
                <a:solidFill>
                  <a:srgbClr val="FF33CC"/>
                </a:solidFill>
                <a:latin typeface="ＭＳ ゴシック" pitchFamily="49" charset="-128"/>
                <a:ea typeface="ＭＳ ゴシック" pitchFamily="49" charset="-128"/>
              </a:rPr>
              <a:t>(</a:t>
            </a:r>
            <a:r>
              <a:rPr lang="ja-JP" altLang="en-US" sz="1700" dirty="0">
                <a:solidFill>
                  <a:srgbClr val="FF33CC"/>
                </a:solidFill>
                <a:latin typeface="ＭＳ ゴシック" pitchFamily="49" charset="-128"/>
                <a:ea typeface="ＭＳ ゴシック" pitchFamily="49" charset="-128"/>
              </a:rPr>
              <a:t>一般</a:t>
            </a:r>
            <a:r>
              <a:rPr lang="en-US" altLang="ja-JP" sz="1700" dirty="0">
                <a:solidFill>
                  <a:srgbClr val="FF33CC"/>
                </a:solidFill>
                <a:latin typeface="ＭＳ ゴシック" pitchFamily="49" charset="-128"/>
                <a:ea typeface="ＭＳ ゴシック" pitchFamily="49" charset="-128"/>
              </a:rPr>
              <a:t>)</a:t>
            </a:r>
            <a:endParaRPr lang="ja-JP" altLang="ja-JP" sz="1500" dirty="0">
              <a:solidFill>
                <a:srgbClr val="FF33CC"/>
              </a:solidFill>
            </a:endParaRPr>
          </a:p>
        </p:txBody>
      </p:sp>
      <p:grpSp>
        <p:nvGrpSpPr>
          <p:cNvPr id="4100" name="グループ化 4099"/>
          <p:cNvGrpSpPr/>
          <p:nvPr/>
        </p:nvGrpSpPr>
        <p:grpSpPr>
          <a:xfrm>
            <a:off x="4606826" y="2885243"/>
            <a:ext cx="2394048" cy="2250061"/>
            <a:chOff x="4679950" y="2925763"/>
            <a:chExt cx="2432049" cy="2381250"/>
          </a:xfrm>
        </p:grpSpPr>
        <p:grpSp>
          <p:nvGrpSpPr>
            <p:cNvPr id="19" name="Group 34"/>
            <p:cNvGrpSpPr>
              <a:grpSpLocks/>
            </p:cNvGrpSpPr>
            <p:nvPr/>
          </p:nvGrpSpPr>
          <p:grpSpPr bwMode="auto">
            <a:xfrm>
              <a:off x="4840287" y="4291013"/>
              <a:ext cx="1825625" cy="1016000"/>
              <a:chOff x="3049" y="2703"/>
              <a:chExt cx="1150" cy="640"/>
            </a:xfrm>
          </p:grpSpPr>
          <p:sp>
            <p:nvSpPr>
              <p:cNvPr id="4213" name="Freeform 32"/>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4" name="Freeform 33"/>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0" name="Group 37"/>
            <p:cNvGrpSpPr>
              <a:grpSpLocks/>
            </p:cNvGrpSpPr>
            <p:nvPr/>
          </p:nvGrpSpPr>
          <p:grpSpPr bwMode="auto">
            <a:xfrm>
              <a:off x="4840287" y="4243388"/>
              <a:ext cx="1825625" cy="1016000"/>
              <a:chOff x="3049" y="2673"/>
              <a:chExt cx="1150" cy="640"/>
            </a:xfrm>
          </p:grpSpPr>
          <p:sp>
            <p:nvSpPr>
              <p:cNvPr id="4211" name="Freeform 35"/>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2" name="Freeform 36"/>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1" name="Group 40"/>
            <p:cNvGrpSpPr>
              <a:grpSpLocks/>
            </p:cNvGrpSpPr>
            <p:nvPr/>
          </p:nvGrpSpPr>
          <p:grpSpPr bwMode="auto">
            <a:xfrm>
              <a:off x="4840287" y="4197350"/>
              <a:ext cx="1825625" cy="1014413"/>
              <a:chOff x="3049" y="2644"/>
              <a:chExt cx="1150" cy="639"/>
            </a:xfrm>
          </p:grpSpPr>
          <p:sp>
            <p:nvSpPr>
              <p:cNvPr id="4209" name="Freeform 38"/>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0" name="Freeform 39"/>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2" name="Group 43"/>
            <p:cNvGrpSpPr>
              <a:grpSpLocks/>
            </p:cNvGrpSpPr>
            <p:nvPr/>
          </p:nvGrpSpPr>
          <p:grpSpPr bwMode="auto">
            <a:xfrm>
              <a:off x="4840287" y="4149725"/>
              <a:ext cx="1825625" cy="1016000"/>
              <a:chOff x="3049" y="2614"/>
              <a:chExt cx="1150" cy="640"/>
            </a:xfrm>
          </p:grpSpPr>
          <p:sp>
            <p:nvSpPr>
              <p:cNvPr id="4207" name="Freeform 41"/>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8" name="Freeform 42"/>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3" name="Group 46"/>
            <p:cNvGrpSpPr>
              <a:grpSpLocks/>
            </p:cNvGrpSpPr>
            <p:nvPr/>
          </p:nvGrpSpPr>
          <p:grpSpPr bwMode="auto">
            <a:xfrm>
              <a:off x="4840287" y="4106863"/>
              <a:ext cx="1825625" cy="1014413"/>
              <a:chOff x="3049" y="2587"/>
              <a:chExt cx="1150" cy="639"/>
            </a:xfrm>
          </p:grpSpPr>
          <p:sp>
            <p:nvSpPr>
              <p:cNvPr id="4205" name="Freeform 44"/>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6" name="Freeform 45"/>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4" name="Group 49"/>
            <p:cNvGrpSpPr>
              <a:grpSpLocks/>
            </p:cNvGrpSpPr>
            <p:nvPr/>
          </p:nvGrpSpPr>
          <p:grpSpPr bwMode="auto">
            <a:xfrm>
              <a:off x="4840287" y="4060825"/>
              <a:ext cx="1825625" cy="1016000"/>
              <a:chOff x="3049" y="2558"/>
              <a:chExt cx="1150" cy="640"/>
            </a:xfrm>
          </p:grpSpPr>
          <p:sp>
            <p:nvSpPr>
              <p:cNvPr id="4203" name="Freeform 47"/>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4" name="Freeform 48"/>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5" name="Group 52"/>
            <p:cNvGrpSpPr>
              <a:grpSpLocks/>
            </p:cNvGrpSpPr>
            <p:nvPr/>
          </p:nvGrpSpPr>
          <p:grpSpPr bwMode="auto">
            <a:xfrm>
              <a:off x="4840287" y="4013200"/>
              <a:ext cx="1825625" cy="1016000"/>
              <a:chOff x="3049" y="2528"/>
              <a:chExt cx="1150" cy="640"/>
            </a:xfrm>
          </p:grpSpPr>
          <p:sp>
            <p:nvSpPr>
              <p:cNvPr id="4201" name="Freeform 50"/>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2" name="Freeform 51"/>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6" name="Group 55"/>
            <p:cNvGrpSpPr>
              <a:grpSpLocks/>
            </p:cNvGrpSpPr>
            <p:nvPr/>
          </p:nvGrpSpPr>
          <p:grpSpPr bwMode="auto">
            <a:xfrm>
              <a:off x="4840287" y="3973513"/>
              <a:ext cx="1825625" cy="1011238"/>
              <a:chOff x="3049" y="2503"/>
              <a:chExt cx="1150" cy="637"/>
            </a:xfrm>
          </p:grpSpPr>
          <p:sp>
            <p:nvSpPr>
              <p:cNvPr id="4199" name="Freeform 53"/>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0" name="Freeform 54"/>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7" name="Group 58"/>
            <p:cNvGrpSpPr>
              <a:grpSpLocks/>
            </p:cNvGrpSpPr>
            <p:nvPr/>
          </p:nvGrpSpPr>
          <p:grpSpPr bwMode="auto">
            <a:xfrm>
              <a:off x="4840287" y="3929063"/>
              <a:ext cx="1827212" cy="1011238"/>
              <a:chOff x="3049" y="2475"/>
              <a:chExt cx="1151" cy="637"/>
            </a:xfrm>
          </p:grpSpPr>
          <p:sp>
            <p:nvSpPr>
              <p:cNvPr id="4197" name="Freeform 56"/>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98" name="Freeform 57"/>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8" name="Group 61"/>
            <p:cNvGrpSpPr>
              <a:grpSpLocks/>
            </p:cNvGrpSpPr>
            <p:nvPr/>
          </p:nvGrpSpPr>
          <p:grpSpPr bwMode="auto">
            <a:xfrm>
              <a:off x="4840287" y="3886200"/>
              <a:ext cx="1825625" cy="1014413"/>
              <a:chOff x="3049" y="2448"/>
              <a:chExt cx="1150" cy="639"/>
            </a:xfrm>
          </p:grpSpPr>
          <p:sp>
            <p:nvSpPr>
              <p:cNvPr id="4195" name="Freeform 59"/>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96" name="Freeform 60"/>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9" name="Group 64"/>
            <p:cNvGrpSpPr>
              <a:grpSpLocks/>
            </p:cNvGrpSpPr>
            <p:nvPr/>
          </p:nvGrpSpPr>
          <p:grpSpPr bwMode="auto">
            <a:xfrm>
              <a:off x="4840287" y="3838575"/>
              <a:ext cx="1825625" cy="1016000"/>
              <a:chOff x="3049" y="2418"/>
              <a:chExt cx="1150" cy="640"/>
            </a:xfrm>
          </p:grpSpPr>
          <p:sp>
            <p:nvSpPr>
              <p:cNvPr id="4193" name="Freeform 62"/>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94" name="Freeform 63"/>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30" name="Rectangle 65"/>
            <p:cNvSpPr>
              <a:spLocks noChangeArrowheads="1"/>
            </p:cNvSpPr>
            <p:nvPr/>
          </p:nvSpPr>
          <p:spPr bwMode="auto">
            <a:xfrm>
              <a:off x="5754687" y="4078289"/>
              <a:ext cx="53740" cy="2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31" name="Group 68"/>
            <p:cNvGrpSpPr>
              <a:grpSpLocks/>
            </p:cNvGrpSpPr>
            <p:nvPr/>
          </p:nvGrpSpPr>
          <p:grpSpPr bwMode="auto">
            <a:xfrm>
              <a:off x="4840287" y="3708400"/>
              <a:ext cx="1827212" cy="1016000"/>
              <a:chOff x="3049" y="2336"/>
              <a:chExt cx="1151" cy="640"/>
            </a:xfrm>
          </p:grpSpPr>
          <p:sp>
            <p:nvSpPr>
              <p:cNvPr id="4191" name="Freeform 66"/>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92" name="Freeform 67"/>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096" name="Rectangle 69"/>
            <p:cNvSpPr>
              <a:spLocks noChangeArrowheads="1"/>
            </p:cNvSpPr>
            <p:nvPr/>
          </p:nvSpPr>
          <p:spPr bwMode="auto">
            <a:xfrm>
              <a:off x="5754687" y="3948113"/>
              <a:ext cx="53740" cy="2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4097" name="Group 72"/>
            <p:cNvGrpSpPr>
              <a:grpSpLocks/>
            </p:cNvGrpSpPr>
            <p:nvPr/>
          </p:nvGrpSpPr>
          <p:grpSpPr bwMode="auto">
            <a:xfrm>
              <a:off x="5486400" y="3586163"/>
              <a:ext cx="790575" cy="474663"/>
              <a:chOff x="3456" y="2259"/>
              <a:chExt cx="498" cy="299"/>
            </a:xfrm>
          </p:grpSpPr>
          <p:sp>
            <p:nvSpPr>
              <p:cNvPr id="4189" name="Freeform 70"/>
              <p:cNvSpPr>
                <a:spLocks/>
              </p:cNvSpPr>
              <p:nvPr/>
            </p:nvSpPr>
            <p:spPr bwMode="auto">
              <a:xfrm>
                <a:off x="3456" y="2259"/>
                <a:ext cx="498" cy="299"/>
              </a:xfrm>
              <a:custGeom>
                <a:avLst/>
                <a:gdLst>
                  <a:gd name="T0" fmla="*/ 103 w 498"/>
                  <a:gd name="T1" fmla="*/ 24 h 299"/>
                  <a:gd name="T2" fmla="*/ 0 w 498"/>
                  <a:gd name="T3" fmla="*/ 299 h 299"/>
                  <a:gd name="T4" fmla="*/ 395 w 498"/>
                  <a:gd name="T5" fmla="*/ 275 h 299"/>
                  <a:gd name="T6" fmla="*/ 498 w 498"/>
                  <a:gd name="T7" fmla="*/ 0 h 299"/>
                  <a:gd name="T8" fmla="*/ 103 w 498"/>
                  <a:gd name="T9" fmla="*/ 24 h 299"/>
                </a:gdLst>
                <a:ahLst/>
                <a:cxnLst>
                  <a:cxn ang="0">
                    <a:pos x="T0" y="T1"/>
                  </a:cxn>
                  <a:cxn ang="0">
                    <a:pos x="T2" y="T3"/>
                  </a:cxn>
                  <a:cxn ang="0">
                    <a:pos x="T4" y="T5"/>
                  </a:cxn>
                  <a:cxn ang="0">
                    <a:pos x="T6" y="T7"/>
                  </a:cxn>
                  <a:cxn ang="0">
                    <a:pos x="T8" y="T9"/>
                  </a:cxn>
                </a:cxnLst>
                <a:rect l="0" t="0" r="r" b="b"/>
                <a:pathLst>
                  <a:path w="498" h="299">
                    <a:moveTo>
                      <a:pt x="103" y="24"/>
                    </a:moveTo>
                    <a:lnTo>
                      <a:pt x="0" y="299"/>
                    </a:lnTo>
                    <a:lnTo>
                      <a:pt x="395" y="275"/>
                    </a:lnTo>
                    <a:lnTo>
                      <a:pt x="498" y="0"/>
                    </a:lnTo>
                    <a:lnTo>
                      <a:pt x="10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90" name="Freeform 71"/>
              <p:cNvSpPr>
                <a:spLocks/>
              </p:cNvSpPr>
              <p:nvPr/>
            </p:nvSpPr>
            <p:spPr bwMode="auto">
              <a:xfrm>
                <a:off x="3456" y="2259"/>
                <a:ext cx="498" cy="299"/>
              </a:xfrm>
              <a:custGeom>
                <a:avLst/>
                <a:gdLst>
                  <a:gd name="T0" fmla="*/ 103 w 498"/>
                  <a:gd name="T1" fmla="*/ 24 h 299"/>
                  <a:gd name="T2" fmla="*/ 0 w 498"/>
                  <a:gd name="T3" fmla="*/ 299 h 299"/>
                  <a:gd name="T4" fmla="*/ 395 w 498"/>
                  <a:gd name="T5" fmla="*/ 275 h 299"/>
                  <a:gd name="T6" fmla="*/ 498 w 498"/>
                  <a:gd name="T7" fmla="*/ 0 h 299"/>
                  <a:gd name="T8" fmla="*/ 103 w 498"/>
                  <a:gd name="T9" fmla="*/ 24 h 299"/>
                </a:gdLst>
                <a:ahLst/>
                <a:cxnLst>
                  <a:cxn ang="0">
                    <a:pos x="T0" y="T1"/>
                  </a:cxn>
                  <a:cxn ang="0">
                    <a:pos x="T2" y="T3"/>
                  </a:cxn>
                  <a:cxn ang="0">
                    <a:pos x="T4" y="T5"/>
                  </a:cxn>
                  <a:cxn ang="0">
                    <a:pos x="T6" y="T7"/>
                  </a:cxn>
                  <a:cxn ang="0">
                    <a:pos x="T8" y="T9"/>
                  </a:cxn>
                </a:cxnLst>
                <a:rect l="0" t="0" r="r" b="b"/>
                <a:pathLst>
                  <a:path w="498" h="299">
                    <a:moveTo>
                      <a:pt x="103" y="24"/>
                    </a:moveTo>
                    <a:lnTo>
                      <a:pt x="0" y="299"/>
                    </a:lnTo>
                    <a:lnTo>
                      <a:pt x="395" y="275"/>
                    </a:lnTo>
                    <a:lnTo>
                      <a:pt x="498" y="0"/>
                    </a:lnTo>
                    <a:lnTo>
                      <a:pt x="103" y="24"/>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11" name="Group 92"/>
            <p:cNvGrpSpPr>
              <a:grpSpLocks/>
            </p:cNvGrpSpPr>
            <p:nvPr/>
          </p:nvGrpSpPr>
          <p:grpSpPr bwMode="auto">
            <a:xfrm>
              <a:off x="5340350" y="3771900"/>
              <a:ext cx="69850" cy="90488"/>
              <a:chOff x="3364" y="2376"/>
              <a:chExt cx="44" cy="57"/>
            </a:xfrm>
          </p:grpSpPr>
          <p:sp>
            <p:nvSpPr>
              <p:cNvPr id="4181" name="Freeform 90"/>
              <p:cNvSpPr>
                <a:spLocks/>
              </p:cNvSpPr>
              <p:nvPr/>
            </p:nvSpPr>
            <p:spPr bwMode="auto">
              <a:xfrm>
                <a:off x="3364" y="2376"/>
                <a:ext cx="44" cy="57"/>
              </a:xfrm>
              <a:custGeom>
                <a:avLst/>
                <a:gdLst>
                  <a:gd name="T0" fmla="*/ 204 w 283"/>
                  <a:gd name="T1" fmla="*/ 27 h 324"/>
                  <a:gd name="T2" fmla="*/ 34 w 283"/>
                  <a:gd name="T3" fmla="*/ 112 h 324"/>
                  <a:gd name="T4" fmla="*/ 79 w 283"/>
                  <a:gd name="T5" fmla="*/ 296 h 324"/>
                  <a:gd name="T6" fmla="*/ 249 w 283"/>
                  <a:gd name="T7" fmla="*/ 211 h 324"/>
                  <a:gd name="T8" fmla="*/ 204 w 283"/>
                  <a:gd name="T9" fmla="*/ 27 h 324"/>
                </a:gdLst>
                <a:ahLst/>
                <a:cxnLst>
                  <a:cxn ang="0">
                    <a:pos x="T0" y="T1"/>
                  </a:cxn>
                  <a:cxn ang="0">
                    <a:pos x="T2" y="T3"/>
                  </a:cxn>
                  <a:cxn ang="0">
                    <a:pos x="T4" y="T5"/>
                  </a:cxn>
                  <a:cxn ang="0">
                    <a:pos x="T6" y="T7"/>
                  </a:cxn>
                  <a:cxn ang="0">
                    <a:pos x="T8" y="T9"/>
                  </a:cxn>
                </a:cxnLst>
                <a:rect l="0" t="0" r="r" b="b"/>
                <a:pathLst>
                  <a:path w="283" h="324">
                    <a:moveTo>
                      <a:pt x="204" y="27"/>
                    </a:moveTo>
                    <a:cubicBezTo>
                      <a:pt x="144" y="0"/>
                      <a:pt x="68" y="38"/>
                      <a:pt x="34" y="112"/>
                    </a:cubicBezTo>
                    <a:cubicBezTo>
                      <a:pt x="0" y="187"/>
                      <a:pt x="20" y="269"/>
                      <a:pt x="79" y="296"/>
                    </a:cubicBezTo>
                    <a:cubicBezTo>
                      <a:pt x="139" y="324"/>
                      <a:pt x="215" y="286"/>
                      <a:pt x="249" y="211"/>
                    </a:cubicBezTo>
                    <a:cubicBezTo>
                      <a:pt x="283" y="137"/>
                      <a:pt x="263" y="55"/>
                      <a:pt x="204" y="27"/>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2" name="Freeform 91"/>
              <p:cNvSpPr>
                <a:spLocks/>
              </p:cNvSpPr>
              <p:nvPr/>
            </p:nvSpPr>
            <p:spPr bwMode="auto">
              <a:xfrm>
                <a:off x="3364" y="2376"/>
                <a:ext cx="44" cy="57"/>
              </a:xfrm>
              <a:custGeom>
                <a:avLst/>
                <a:gdLst>
                  <a:gd name="T0" fmla="*/ 32 w 44"/>
                  <a:gd name="T1" fmla="*/ 4 h 57"/>
                  <a:gd name="T2" fmla="*/ 5 w 44"/>
                  <a:gd name="T3" fmla="*/ 20 h 57"/>
                  <a:gd name="T4" fmla="*/ 12 w 44"/>
                  <a:gd name="T5" fmla="*/ 52 h 57"/>
                  <a:gd name="T6" fmla="*/ 39 w 44"/>
                  <a:gd name="T7" fmla="*/ 37 h 57"/>
                  <a:gd name="T8" fmla="*/ 32 w 44"/>
                  <a:gd name="T9" fmla="*/ 4 h 57"/>
                </a:gdLst>
                <a:ahLst/>
                <a:cxnLst>
                  <a:cxn ang="0">
                    <a:pos x="T0" y="T1"/>
                  </a:cxn>
                  <a:cxn ang="0">
                    <a:pos x="T2" y="T3"/>
                  </a:cxn>
                  <a:cxn ang="0">
                    <a:pos x="T4" y="T5"/>
                  </a:cxn>
                  <a:cxn ang="0">
                    <a:pos x="T6" y="T7"/>
                  </a:cxn>
                  <a:cxn ang="0">
                    <a:pos x="T8" y="T9"/>
                  </a:cxn>
                </a:cxnLst>
                <a:rect l="0" t="0" r="r" b="b"/>
                <a:pathLst>
                  <a:path w="44" h="57">
                    <a:moveTo>
                      <a:pt x="32" y="4"/>
                    </a:moveTo>
                    <a:cubicBezTo>
                      <a:pt x="22" y="0"/>
                      <a:pt x="11" y="6"/>
                      <a:pt x="5" y="20"/>
                    </a:cubicBezTo>
                    <a:cubicBezTo>
                      <a:pt x="0" y="33"/>
                      <a:pt x="3" y="48"/>
                      <a:pt x="12" y="52"/>
                    </a:cubicBezTo>
                    <a:cubicBezTo>
                      <a:pt x="22" y="57"/>
                      <a:pt x="34" y="51"/>
                      <a:pt x="39" y="37"/>
                    </a:cubicBezTo>
                    <a:cubicBezTo>
                      <a:pt x="44" y="24"/>
                      <a:pt x="41" y="9"/>
                      <a:pt x="32" y="4"/>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17" name="Rectangle 98"/>
            <p:cNvSpPr>
              <a:spLocks noChangeArrowheads="1"/>
            </p:cNvSpPr>
            <p:nvPr/>
          </p:nvSpPr>
          <p:spPr bwMode="auto">
            <a:xfrm>
              <a:off x="5822950" y="4248150"/>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20" name="Rectangle 101"/>
            <p:cNvSpPr>
              <a:spLocks noChangeArrowheads="1"/>
            </p:cNvSpPr>
            <p:nvPr/>
          </p:nvSpPr>
          <p:spPr bwMode="auto">
            <a:xfrm>
              <a:off x="4795837" y="2925763"/>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21" name="Rectangle 102"/>
            <p:cNvSpPr>
              <a:spLocks noChangeArrowheads="1"/>
            </p:cNvSpPr>
            <p:nvPr/>
          </p:nvSpPr>
          <p:spPr bwMode="auto">
            <a:xfrm>
              <a:off x="5334000" y="4959350"/>
              <a:ext cx="439737"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22" name="Rectangle 103"/>
            <p:cNvSpPr>
              <a:spLocks noChangeArrowheads="1"/>
            </p:cNvSpPr>
            <p:nvPr/>
          </p:nvSpPr>
          <p:spPr bwMode="auto">
            <a:xfrm>
              <a:off x="5335587" y="4981575"/>
              <a:ext cx="390828"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dirty="0">
                  <a:solidFill>
                    <a:srgbClr val="000000"/>
                  </a:solidFill>
                  <a:latin typeface="ＭＳ ゴシック" pitchFamily="49" charset="-128"/>
                  <a:ea typeface="ＭＳ ゴシック" pitchFamily="49" charset="-128"/>
                </a:rPr>
                <a:t>志願票</a:t>
              </a:r>
              <a:endParaRPr lang="ja-JP" altLang="ja-JP" sz="1700" b="0" dirty="0">
                <a:solidFill>
                  <a:srgbClr val="000000"/>
                </a:solidFill>
              </a:endParaRPr>
            </a:p>
          </p:txBody>
        </p:sp>
        <p:sp>
          <p:nvSpPr>
            <p:cNvPr id="4123" name="Rectangle 104"/>
            <p:cNvSpPr>
              <a:spLocks noChangeArrowheads="1"/>
            </p:cNvSpPr>
            <p:nvPr/>
          </p:nvSpPr>
          <p:spPr bwMode="auto">
            <a:xfrm>
              <a:off x="5681662" y="4965700"/>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26" name="Rectangle 107"/>
            <p:cNvSpPr>
              <a:spLocks noChangeArrowheads="1"/>
            </p:cNvSpPr>
            <p:nvPr/>
          </p:nvSpPr>
          <p:spPr bwMode="auto">
            <a:xfrm>
              <a:off x="4851400" y="3498850"/>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48" name="Rectangle 131"/>
            <p:cNvSpPr>
              <a:spLocks noChangeArrowheads="1"/>
            </p:cNvSpPr>
            <p:nvPr/>
          </p:nvSpPr>
          <p:spPr bwMode="auto">
            <a:xfrm>
              <a:off x="5648325" y="3681413"/>
              <a:ext cx="521103"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受領通知</a:t>
              </a:r>
              <a:endParaRPr lang="ja-JP" altLang="ja-JP" sz="1700" b="0">
                <a:solidFill>
                  <a:srgbClr val="000000"/>
                </a:solidFill>
              </a:endParaRPr>
            </a:p>
          </p:txBody>
        </p:sp>
        <p:sp>
          <p:nvSpPr>
            <p:cNvPr id="4149" name="Rectangle 132"/>
            <p:cNvSpPr>
              <a:spLocks noChangeArrowheads="1"/>
            </p:cNvSpPr>
            <p:nvPr/>
          </p:nvSpPr>
          <p:spPr bwMode="auto">
            <a:xfrm>
              <a:off x="5648325" y="3848100"/>
              <a:ext cx="390828"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ＭＳ ゴシック" pitchFamily="49" charset="-128"/>
                  <a:ea typeface="ＭＳ ゴシック" pitchFamily="49" charset="-128"/>
                </a:rPr>
                <a:t>はがき</a:t>
              </a:r>
              <a:endParaRPr lang="ja-JP" altLang="ja-JP" sz="1700" b="0">
                <a:solidFill>
                  <a:srgbClr val="000000"/>
                </a:solidFill>
              </a:endParaRPr>
            </a:p>
          </p:txBody>
        </p:sp>
        <p:sp>
          <p:nvSpPr>
            <p:cNvPr id="4150" name="Rectangle 133"/>
            <p:cNvSpPr>
              <a:spLocks noChangeArrowheads="1"/>
            </p:cNvSpPr>
            <p:nvPr/>
          </p:nvSpPr>
          <p:spPr bwMode="auto">
            <a:xfrm>
              <a:off x="5994400" y="3832225"/>
              <a:ext cx="35826" cy="1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53" name="Freeform 136"/>
            <p:cNvSpPr>
              <a:spLocks/>
            </p:cNvSpPr>
            <p:nvPr/>
          </p:nvSpPr>
          <p:spPr bwMode="auto">
            <a:xfrm>
              <a:off x="4679950" y="4757738"/>
              <a:ext cx="127000" cy="549275"/>
            </a:xfrm>
            <a:custGeom>
              <a:avLst/>
              <a:gdLst>
                <a:gd name="T0" fmla="*/ 510 w 510"/>
                <a:gd name="T1" fmla="*/ 0 h 1933"/>
                <a:gd name="T2" fmla="*/ 255 w 510"/>
                <a:gd name="T3" fmla="*/ 161 h 1933"/>
                <a:gd name="T4" fmla="*/ 255 w 510"/>
                <a:gd name="T5" fmla="*/ 806 h 1933"/>
                <a:gd name="T6" fmla="*/ 0 w 510"/>
                <a:gd name="T7" fmla="*/ 967 h 1933"/>
                <a:gd name="T8" fmla="*/ 255 w 510"/>
                <a:gd name="T9" fmla="*/ 1128 h 1933"/>
                <a:gd name="T10" fmla="*/ 255 w 510"/>
                <a:gd name="T11" fmla="*/ 1772 h 1933"/>
                <a:gd name="T12" fmla="*/ 510 w 510"/>
                <a:gd name="T13" fmla="*/ 1933 h 1933"/>
              </a:gdLst>
              <a:ahLst/>
              <a:cxnLst>
                <a:cxn ang="0">
                  <a:pos x="T0" y="T1"/>
                </a:cxn>
                <a:cxn ang="0">
                  <a:pos x="T2" y="T3"/>
                </a:cxn>
                <a:cxn ang="0">
                  <a:pos x="T4" y="T5"/>
                </a:cxn>
                <a:cxn ang="0">
                  <a:pos x="T6" y="T7"/>
                </a:cxn>
                <a:cxn ang="0">
                  <a:pos x="T8" y="T9"/>
                </a:cxn>
                <a:cxn ang="0">
                  <a:pos x="T10" y="T11"/>
                </a:cxn>
                <a:cxn ang="0">
                  <a:pos x="T12" y="T13"/>
                </a:cxn>
              </a:cxnLst>
              <a:rect l="0" t="0" r="r" b="b"/>
              <a:pathLst>
                <a:path w="510" h="1933">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65" name="Freeform 154"/>
            <p:cNvSpPr>
              <a:spLocks noEditPoints="1"/>
            </p:cNvSpPr>
            <p:nvPr/>
          </p:nvSpPr>
          <p:spPr bwMode="auto">
            <a:xfrm>
              <a:off x="6015037" y="3889375"/>
              <a:ext cx="1096962" cy="998538"/>
            </a:xfrm>
            <a:custGeom>
              <a:avLst/>
              <a:gdLst>
                <a:gd name="T0" fmla="*/ 287 w 4402"/>
                <a:gd name="T1" fmla="*/ 524 h 3517"/>
                <a:gd name="T2" fmla="*/ 444 w 4402"/>
                <a:gd name="T3" fmla="*/ 841 h 3517"/>
                <a:gd name="T4" fmla="*/ 621 w 4402"/>
                <a:gd name="T5" fmla="*/ 1146 h 3517"/>
                <a:gd name="T6" fmla="*/ 818 w 4402"/>
                <a:gd name="T7" fmla="*/ 1435 h 3517"/>
                <a:gd name="T8" fmla="*/ 1035 w 4402"/>
                <a:gd name="T9" fmla="*/ 1708 h 3517"/>
                <a:gd name="T10" fmla="*/ 1269 w 4402"/>
                <a:gd name="T11" fmla="*/ 1965 h 3517"/>
                <a:gd name="T12" fmla="*/ 1520 w 4402"/>
                <a:gd name="T13" fmla="*/ 2204 h 3517"/>
                <a:gd name="T14" fmla="*/ 1787 w 4402"/>
                <a:gd name="T15" fmla="*/ 2425 h 3517"/>
                <a:gd name="T16" fmla="*/ 2068 w 4402"/>
                <a:gd name="T17" fmla="*/ 2628 h 3517"/>
                <a:gd name="T18" fmla="*/ 2364 w 4402"/>
                <a:gd name="T19" fmla="*/ 2811 h 3517"/>
                <a:gd name="T20" fmla="*/ 2672 w 4402"/>
                <a:gd name="T21" fmla="*/ 2973 h 3517"/>
                <a:gd name="T22" fmla="*/ 2993 w 4402"/>
                <a:gd name="T23" fmla="*/ 3114 h 3517"/>
                <a:gd name="T24" fmla="*/ 3324 w 4402"/>
                <a:gd name="T25" fmla="*/ 3232 h 3517"/>
                <a:gd name="T26" fmla="*/ 3664 w 4402"/>
                <a:gd name="T27" fmla="*/ 3328 h 3517"/>
                <a:gd name="T28" fmla="*/ 4013 w 4402"/>
                <a:gd name="T29" fmla="*/ 3401 h 3517"/>
                <a:gd name="T30" fmla="*/ 4370 w 4402"/>
                <a:gd name="T31" fmla="*/ 3448 h 3517"/>
                <a:gd name="T32" fmla="*/ 4363 w 4402"/>
                <a:gd name="T33" fmla="*/ 3515 h 3517"/>
                <a:gd name="T34" fmla="*/ 4001 w 4402"/>
                <a:gd name="T35" fmla="*/ 3466 h 3517"/>
                <a:gd name="T36" fmla="*/ 3647 w 4402"/>
                <a:gd name="T37" fmla="*/ 3393 h 3517"/>
                <a:gd name="T38" fmla="*/ 3302 w 4402"/>
                <a:gd name="T39" fmla="*/ 3296 h 3517"/>
                <a:gd name="T40" fmla="*/ 2967 w 4402"/>
                <a:gd name="T41" fmla="*/ 3175 h 3517"/>
                <a:gd name="T42" fmla="*/ 2642 w 4402"/>
                <a:gd name="T43" fmla="*/ 3032 h 3517"/>
                <a:gd name="T44" fmla="*/ 2330 w 4402"/>
                <a:gd name="T45" fmla="*/ 2868 h 3517"/>
                <a:gd name="T46" fmla="*/ 2030 w 4402"/>
                <a:gd name="T47" fmla="*/ 2683 h 3517"/>
                <a:gd name="T48" fmla="*/ 1745 w 4402"/>
                <a:gd name="T49" fmla="*/ 2478 h 3517"/>
                <a:gd name="T50" fmla="*/ 1475 w 4402"/>
                <a:gd name="T51" fmla="*/ 2253 h 3517"/>
                <a:gd name="T52" fmla="*/ 1220 w 4402"/>
                <a:gd name="T53" fmla="*/ 2010 h 3517"/>
                <a:gd name="T54" fmla="*/ 983 w 4402"/>
                <a:gd name="T55" fmla="*/ 1750 h 3517"/>
                <a:gd name="T56" fmla="*/ 764 w 4402"/>
                <a:gd name="T57" fmla="*/ 1473 h 3517"/>
                <a:gd name="T58" fmla="*/ 564 w 4402"/>
                <a:gd name="T59" fmla="*/ 1180 h 3517"/>
                <a:gd name="T60" fmla="*/ 384 w 4402"/>
                <a:gd name="T61" fmla="*/ 872 h 3517"/>
                <a:gd name="T62" fmla="*/ 226 w 4402"/>
                <a:gd name="T63" fmla="*/ 549 h 3517"/>
                <a:gd name="T64" fmla="*/ 153 w 4402"/>
                <a:gd name="T65" fmla="*/ 283 h 3517"/>
                <a:gd name="T66" fmla="*/ 0 w 4402"/>
                <a:gd name="T67" fmla="*/ 445 h 3517"/>
                <a:gd name="T68" fmla="*/ 376 w 4402"/>
                <a:gd name="T69" fmla="*/ 309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02" h="3517">
                  <a:moveTo>
                    <a:pt x="197" y="301"/>
                  </a:moveTo>
                  <a:lnTo>
                    <a:pt x="287" y="524"/>
                  </a:lnTo>
                  <a:lnTo>
                    <a:pt x="363" y="684"/>
                  </a:lnTo>
                  <a:lnTo>
                    <a:pt x="444" y="841"/>
                  </a:lnTo>
                  <a:lnTo>
                    <a:pt x="530" y="995"/>
                  </a:lnTo>
                  <a:lnTo>
                    <a:pt x="621" y="1146"/>
                  </a:lnTo>
                  <a:lnTo>
                    <a:pt x="717" y="1292"/>
                  </a:lnTo>
                  <a:lnTo>
                    <a:pt x="818" y="1435"/>
                  </a:lnTo>
                  <a:lnTo>
                    <a:pt x="924" y="1573"/>
                  </a:lnTo>
                  <a:lnTo>
                    <a:pt x="1035" y="1708"/>
                  </a:lnTo>
                  <a:lnTo>
                    <a:pt x="1150" y="1838"/>
                  </a:lnTo>
                  <a:lnTo>
                    <a:pt x="1269" y="1965"/>
                  </a:lnTo>
                  <a:lnTo>
                    <a:pt x="1392" y="2087"/>
                  </a:lnTo>
                  <a:lnTo>
                    <a:pt x="1520" y="2204"/>
                  </a:lnTo>
                  <a:lnTo>
                    <a:pt x="1651" y="2317"/>
                  </a:lnTo>
                  <a:lnTo>
                    <a:pt x="1787" y="2425"/>
                  </a:lnTo>
                  <a:lnTo>
                    <a:pt x="1926" y="2529"/>
                  </a:lnTo>
                  <a:lnTo>
                    <a:pt x="2068" y="2628"/>
                  </a:lnTo>
                  <a:lnTo>
                    <a:pt x="2214" y="2722"/>
                  </a:lnTo>
                  <a:lnTo>
                    <a:pt x="2364" y="2811"/>
                  </a:lnTo>
                  <a:lnTo>
                    <a:pt x="2517" y="2894"/>
                  </a:lnTo>
                  <a:lnTo>
                    <a:pt x="2672" y="2973"/>
                  </a:lnTo>
                  <a:lnTo>
                    <a:pt x="2831" y="3046"/>
                  </a:lnTo>
                  <a:lnTo>
                    <a:pt x="2993" y="3114"/>
                  </a:lnTo>
                  <a:lnTo>
                    <a:pt x="3157" y="3176"/>
                  </a:lnTo>
                  <a:lnTo>
                    <a:pt x="3324" y="3232"/>
                  </a:lnTo>
                  <a:lnTo>
                    <a:pt x="3493" y="3283"/>
                  </a:lnTo>
                  <a:lnTo>
                    <a:pt x="3664" y="3328"/>
                  </a:lnTo>
                  <a:lnTo>
                    <a:pt x="3838" y="3367"/>
                  </a:lnTo>
                  <a:lnTo>
                    <a:pt x="4013" y="3401"/>
                  </a:lnTo>
                  <a:lnTo>
                    <a:pt x="4191" y="3428"/>
                  </a:lnTo>
                  <a:lnTo>
                    <a:pt x="4370" y="3448"/>
                  </a:lnTo>
                  <a:cubicBezTo>
                    <a:pt x="4389" y="3450"/>
                    <a:pt x="4402" y="3467"/>
                    <a:pt x="4400" y="3485"/>
                  </a:cubicBezTo>
                  <a:cubicBezTo>
                    <a:pt x="4397" y="3504"/>
                    <a:pt x="4381" y="3517"/>
                    <a:pt x="4363" y="3515"/>
                  </a:cubicBezTo>
                  <a:lnTo>
                    <a:pt x="4181" y="3493"/>
                  </a:lnTo>
                  <a:lnTo>
                    <a:pt x="4001" y="3466"/>
                  </a:lnTo>
                  <a:lnTo>
                    <a:pt x="3823" y="3432"/>
                  </a:lnTo>
                  <a:lnTo>
                    <a:pt x="3647" y="3393"/>
                  </a:lnTo>
                  <a:lnTo>
                    <a:pt x="3473" y="3347"/>
                  </a:lnTo>
                  <a:lnTo>
                    <a:pt x="3302" y="3296"/>
                  </a:lnTo>
                  <a:lnTo>
                    <a:pt x="3133" y="3238"/>
                  </a:lnTo>
                  <a:lnTo>
                    <a:pt x="2967" y="3175"/>
                  </a:lnTo>
                  <a:lnTo>
                    <a:pt x="2803" y="3106"/>
                  </a:lnTo>
                  <a:lnTo>
                    <a:pt x="2642" y="3032"/>
                  </a:lnTo>
                  <a:lnTo>
                    <a:pt x="2485" y="2953"/>
                  </a:lnTo>
                  <a:lnTo>
                    <a:pt x="2330" y="2868"/>
                  </a:lnTo>
                  <a:lnTo>
                    <a:pt x="2178" y="2778"/>
                  </a:lnTo>
                  <a:lnTo>
                    <a:pt x="2030" y="2683"/>
                  </a:lnTo>
                  <a:lnTo>
                    <a:pt x="1886" y="2583"/>
                  </a:lnTo>
                  <a:lnTo>
                    <a:pt x="1745" y="2478"/>
                  </a:lnTo>
                  <a:lnTo>
                    <a:pt x="1608" y="2368"/>
                  </a:lnTo>
                  <a:lnTo>
                    <a:pt x="1475" y="2253"/>
                  </a:lnTo>
                  <a:lnTo>
                    <a:pt x="1346" y="2134"/>
                  </a:lnTo>
                  <a:lnTo>
                    <a:pt x="1220" y="2010"/>
                  </a:lnTo>
                  <a:lnTo>
                    <a:pt x="1099" y="1882"/>
                  </a:lnTo>
                  <a:lnTo>
                    <a:pt x="983" y="1750"/>
                  </a:lnTo>
                  <a:lnTo>
                    <a:pt x="871" y="1614"/>
                  </a:lnTo>
                  <a:lnTo>
                    <a:pt x="764" y="1473"/>
                  </a:lnTo>
                  <a:lnTo>
                    <a:pt x="662" y="1329"/>
                  </a:lnTo>
                  <a:lnTo>
                    <a:pt x="564" y="1180"/>
                  </a:lnTo>
                  <a:lnTo>
                    <a:pt x="471" y="1028"/>
                  </a:lnTo>
                  <a:lnTo>
                    <a:pt x="384" y="872"/>
                  </a:lnTo>
                  <a:lnTo>
                    <a:pt x="302" y="713"/>
                  </a:lnTo>
                  <a:lnTo>
                    <a:pt x="226" y="549"/>
                  </a:lnTo>
                  <a:lnTo>
                    <a:pt x="135" y="327"/>
                  </a:lnTo>
                  <a:cubicBezTo>
                    <a:pt x="128" y="310"/>
                    <a:pt x="136" y="290"/>
                    <a:pt x="153" y="283"/>
                  </a:cubicBezTo>
                  <a:cubicBezTo>
                    <a:pt x="170" y="276"/>
                    <a:pt x="190" y="284"/>
                    <a:pt x="197" y="301"/>
                  </a:cubicBezTo>
                  <a:close/>
                  <a:moveTo>
                    <a:pt x="0" y="445"/>
                  </a:moveTo>
                  <a:lnTo>
                    <a:pt x="52" y="0"/>
                  </a:lnTo>
                  <a:lnTo>
                    <a:pt x="376" y="309"/>
                  </a:lnTo>
                  <a:lnTo>
                    <a:pt x="0" y="445"/>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16" name="Rectangle 97"/>
            <p:cNvSpPr>
              <a:spLocks noChangeArrowheads="1"/>
            </p:cNvSpPr>
            <p:nvPr/>
          </p:nvSpPr>
          <p:spPr bwMode="auto">
            <a:xfrm>
              <a:off x="5189537" y="4109150"/>
              <a:ext cx="822325"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defTabSz="884506" fontAlgn="base"/>
              <a:r>
                <a:rPr lang="ja-JP" altLang="en-US" sz="1700" dirty="0">
                  <a:solidFill>
                    <a:srgbClr val="0000FF"/>
                  </a:solidFill>
                  <a:latin typeface="ＭＳ ゴシック" pitchFamily="49" charset="-128"/>
                  <a:ea typeface="ＭＳ ゴシック" pitchFamily="49" charset="-128"/>
                </a:rPr>
                <a:t>新課程</a:t>
              </a:r>
              <a:endParaRPr lang="en-US" altLang="ja-JP" sz="1700" dirty="0">
                <a:solidFill>
                  <a:srgbClr val="0000FF"/>
                </a:solidFill>
                <a:latin typeface="ＭＳ ゴシック" pitchFamily="49" charset="-128"/>
                <a:ea typeface="ＭＳ ゴシック" pitchFamily="49" charset="-128"/>
              </a:endParaRPr>
            </a:p>
            <a:p>
              <a:pPr algn="ctr" defTabSz="884506" fontAlgn="base"/>
              <a:r>
                <a:rPr lang="ja-JP" altLang="ja-JP" sz="1700" dirty="0">
                  <a:solidFill>
                    <a:srgbClr val="0000FF"/>
                  </a:solidFill>
                  <a:latin typeface="ＭＳ ゴシック" pitchFamily="49" charset="-128"/>
                  <a:ea typeface="ＭＳ ゴシック" pitchFamily="49" charset="-128"/>
                </a:rPr>
                <a:t>総括表</a:t>
              </a:r>
              <a:endParaRPr lang="en-US" altLang="ja-JP" sz="1700" dirty="0">
                <a:solidFill>
                  <a:srgbClr val="0000FF"/>
                </a:solidFill>
                <a:latin typeface="ＭＳ ゴシック" pitchFamily="49" charset="-128"/>
                <a:ea typeface="ＭＳ ゴシック" pitchFamily="49" charset="-128"/>
              </a:endParaRPr>
            </a:p>
            <a:p>
              <a:pPr algn="ctr" defTabSz="884506" fontAlgn="base"/>
              <a:r>
                <a:rPr lang="en-US" altLang="ja-JP" sz="1700" dirty="0">
                  <a:solidFill>
                    <a:srgbClr val="0000FF"/>
                  </a:solidFill>
                  <a:latin typeface="ＭＳ ゴシック" pitchFamily="49" charset="-128"/>
                  <a:ea typeface="ＭＳ ゴシック" pitchFamily="49" charset="-128"/>
                </a:rPr>
                <a:t>(</a:t>
              </a:r>
              <a:r>
                <a:rPr lang="ja-JP" altLang="en-US" sz="1700" dirty="0">
                  <a:solidFill>
                    <a:srgbClr val="0000FF"/>
                  </a:solidFill>
                  <a:latin typeface="ＭＳ ゴシック" pitchFamily="49" charset="-128"/>
                  <a:ea typeface="ＭＳ ゴシック" pitchFamily="49" charset="-128"/>
                </a:rPr>
                <a:t>一般</a:t>
              </a:r>
              <a:r>
                <a:rPr lang="en-US" altLang="ja-JP" sz="1700" dirty="0">
                  <a:solidFill>
                    <a:srgbClr val="0000FF"/>
                  </a:solidFill>
                  <a:latin typeface="ＭＳ ゴシック" pitchFamily="49" charset="-128"/>
                  <a:ea typeface="ＭＳ ゴシック" pitchFamily="49" charset="-128"/>
                </a:rPr>
                <a:t>)</a:t>
              </a:r>
              <a:endParaRPr lang="ja-JP" altLang="ja-JP" sz="1700" dirty="0">
                <a:solidFill>
                  <a:srgbClr val="0000FF"/>
                </a:solidFill>
              </a:endParaRPr>
            </a:p>
          </p:txBody>
        </p:sp>
      </p:grpSp>
      <p:grpSp>
        <p:nvGrpSpPr>
          <p:cNvPr id="4166" name="Group 157"/>
          <p:cNvGrpSpPr>
            <a:grpSpLocks/>
          </p:cNvGrpSpPr>
          <p:nvPr/>
        </p:nvGrpSpPr>
        <p:grpSpPr bwMode="auto">
          <a:xfrm>
            <a:off x="6660206" y="4364284"/>
            <a:ext cx="2094012" cy="661518"/>
            <a:chOff x="4262" y="2829"/>
            <a:chExt cx="1340" cy="441"/>
          </a:xfrm>
        </p:grpSpPr>
        <p:sp>
          <p:nvSpPr>
            <p:cNvPr id="4171" name="Rectangle 155"/>
            <p:cNvSpPr>
              <a:spLocks noChangeArrowheads="1"/>
            </p:cNvSpPr>
            <p:nvPr/>
          </p:nvSpPr>
          <p:spPr bwMode="auto">
            <a:xfrm>
              <a:off x="4262" y="2829"/>
              <a:ext cx="1340" cy="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72" name="Rectangle 156"/>
            <p:cNvSpPr>
              <a:spLocks noChangeArrowheads="1"/>
            </p:cNvSpPr>
            <p:nvPr/>
          </p:nvSpPr>
          <p:spPr bwMode="auto">
            <a:xfrm>
              <a:off x="4262" y="2829"/>
              <a:ext cx="1340" cy="441"/>
            </a:xfrm>
            <a:prstGeom prst="rect">
              <a:avLst/>
            </a:pr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67" name="Rectangle 158"/>
          <p:cNvSpPr>
            <a:spLocks noChangeArrowheads="1"/>
          </p:cNvSpPr>
          <p:nvPr/>
        </p:nvSpPr>
        <p:spPr bwMode="auto">
          <a:xfrm>
            <a:off x="6799287" y="4406286"/>
            <a:ext cx="1590580"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dirty="0">
                <a:solidFill>
                  <a:srgbClr val="000000"/>
                </a:solidFill>
                <a:latin typeface="HG創英角ﾎﾟｯﾌﾟ体" pitchFamily="49" charset="-128"/>
                <a:ea typeface="HG創英角ﾎﾟｯﾌﾟ体" pitchFamily="49" charset="-128"/>
              </a:rPr>
              <a:t>出願書類受領</a:t>
            </a:r>
            <a:endParaRPr lang="ja-JP" altLang="ja-JP" sz="1700" b="0" dirty="0">
              <a:solidFill>
                <a:srgbClr val="000000"/>
              </a:solidFill>
            </a:endParaRPr>
          </a:p>
        </p:txBody>
      </p:sp>
      <p:sp>
        <p:nvSpPr>
          <p:cNvPr id="4169" name="Rectangle 160"/>
          <p:cNvSpPr>
            <a:spLocks noChangeArrowheads="1"/>
          </p:cNvSpPr>
          <p:nvPr/>
        </p:nvSpPr>
        <p:spPr bwMode="auto">
          <a:xfrm>
            <a:off x="7029002" y="4730295"/>
            <a:ext cx="1325483"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通知はがき</a:t>
            </a:r>
            <a:endParaRPr lang="ja-JP" altLang="ja-JP" sz="1700" b="0">
              <a:solidFill>
                <a:srgbClr val="000000"/>
              </a:solidFill>
            </a:endParaRPr>
          </a:p>
        </p:txBody>
      </p:sp>
      <p:sp>
        <p:nvSpPr>
          <p:cNvPr id="4155" name="Freeform 138"/>
          <p:cNvSpPr>
            <a:spLocks noEditPoints="1"/>
          </p:cNvSpPr>
          <p:nvPr/>
        </p:nvSpPr>
        <p:spPr bwMode="auto">
          <a:xfrm>
            <a:off x="6257452" y="2734489"/>
            <a:ext cx="889173" cy="1123531"/>
          </a:xfrm>
          <a:custGeom>
            <a:avLst/>
            <a:gdLst>
              <a:gd name="T0" fmla="*/ 526 w 3628"/>
              <a:gd name="T1" fmla="*/ 3908 h 4194"/>
              <a:gd name="T2" fmla="*/ 847 w 3628"/>
              <a:gd name="T3" fmla="*/ 3758 h 4194"/>
              <a:gd name="T4" fmla="*/ 1154 w 3628"/>
              <a:gd name="T5" fmla="*/ 3588 h 4194"/>
              <a:gd name="T6" fmla="*/ 1447 w 3628"/>
              <a:gd name="T7" fmla="*/ 3399 h 4194"/>
              <a:gd name="T8" fmla="*/ 1726 w 3628"/>
              <a:gd name="T9" fmla="*/ 3193 h 4194"/>
              <a:gd name="T10" fmla="*/ 1988 w 3628"/>
              <a:gd name="T11" fmla="*/ 2969 h 4194"/>
              <a:gd name="T12" fmla="*/ 2234 w 3628"/>
              <a:gd name="T13" fmla="*/ 2730 h 4194"/>
              <a:gd name="T14" fmla="*/ 2462 w 3628"/>
              <a:gd name="T15" fmla="*/ 2477 h 4194"/>
              <a:gd name="T16" fmla="*/ 2672 w 3628"/>
              <a:gd name="T17" fmla="*/ 2209 h 4194"/>
              <a:gd name="T18" fmla="*/ 2863 w 3628"/>
              <a:gd name="T19" fmla="*/ 1929 h 4194"/>
              <a:gd name="T20" fmla="*/ 3033 w 3628"/>
              <a:gd name="T21" fmla="*/ 1636 h 4194"/>
              <a:gd name="T22" fmla="*/ 3183 w 3628"/>
              <a:gd name="T23" fmla="*/ 1333 h 4194"/>
              <a:gd name="T24" fmla="*/ 3312 w 3628"/>
              <a:gd name="T25" fmla="*/ 1020 h 4194"/>
              <a:gd name="T26" fmla="*/ 3418 w 3628"/>
              <a:gd name="T27" fmla="*/ 698 h 4194"/>
              <a:gd name="T28" fmla="*/ 3500 w 3628"/>
              <a:gd name="T29" fmla="*/ 368 h 4194"/>
              <a:gd name="T30" fmla="*/ 3559 w 3628"/>
              <a:gd name="T31" fmla="*/ 31 h 4194"/>
              <a:gd name="T32" fmla="*/ 3625 w 3628"/>
              <a:gd name="T33" fmla="*/ 41 h 4194"/>
              <a:gd name="T34" fmla="*/ 3565 w 3628"/>
              <a:gd name="T35" fmla="*/ 383 h 4194"/>
              <a:gd name="T36" fmla="*/ 3481 w 3628"/>
              <a:gd name="T37" fmla="*/ 717 h 4194"/>
              <a:gd name="T38" fmla="*/ 3374 w 3628"/>
              <a:gd name="T39" fmla="*/ 1044 h 4194"/>
              <a:gd name="T40" fmla="*/ 3244 w 3628"/>
              <a:gd name="T41" fmla="*/ 1362 h 4194"/>
              <a:gd name="T42" fmla="*/ 3092 w 3628"/>
              <a:gd name="T43" fmla="*/ 1669 h 4194"/>
              <a:gd name="T44" fmla="*/ 2919 w 3628"/>
              <a:gd name="T45" fmla="*/ 1965 h 4194"/>
              <a:gd name="T46" fmla="*/ 2725 w 3628"/>
              <a:gd name="T47" fmla="*/ 2250 h 4194"/>
              <a:gd name="T48" fmla="*/ 2513 w 3628"/>
              <a:gd name="T49" fmla="*/ 2520 h 4194"/>
              <a:gd name="T50" fmla="*/ 2282 w 3628"/>
              <a:gd name="T51" fmla="*/ 2777 h 4194"/>
              <a:gd name="T52" fmla="*/ 2033 w 3628"/>
              <a:gd name="T53" fmla="*/ 3019 h 4194"/>
              <a:gd name="T54" fmla="*/ 1767 w 3628"/>
              <a:gd name="T55" fmla="*/ 3246 h 4194"/>
              <a:gd name="T56" fmla="*/ 1485 w 3628"/>
              <a:gd name="T57" fmla="*/ 3455 h 4194"/>
              <a:gd name="T58" fmla="*/ 1188 w 3628"/>
              <a:gd name="T59" fmla="*/ 3646 h 4194"/>
              <a:gd name="T60" fmla="*/ 876 w 3628"/>
              <a:gd name="T61" fmla="*/ 3818 h 4194"/>
              <a:gd name="T62" fmla="*/ 551 w 3628"/>
              <a:gd name="T63" fmla="*/ 3971 h 4194"/>
              <a:gd name="T64" fmla="*/ 284 w 3628"/>
              <a:gd name="T65" fmla="*/ 4039 h 4194"/>
              <a:gd name="T66" fmla="*/ 443 w 3628"/>
              <a:gd name="T67" fmla="*/ 4194 h 4194"/>
              <a:gd name="T68" fmla="*/ 312 w 3628"/>
              <a:gd name="T69" fmla="*/ 3816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28" h="4194">
                <a:moveTo>
                  <a:pt x="303" y="3996"/>
                </a:moveTo>
                <a:lnTo>
                  <a:pt x="526" y="3908"/>
                </a:lnTo>
                <a:lnTo>
                  <a:pt x="688" y="3836"/>
                </a:lnTo>
                <a:lnTo>
                  <a:pt x="847" y="3758"/>
                </a:lnTo>
                <a:lnTo>
                  <a:pt x="1002" y="3676"/>
                </a:lnTo>
                <a:lnTo>
                  <a:pt x="1154" y="3588"/>
                </a:lnTo>
                <a:lnTo>
                  <a:pt x="1303" y="3496"/>
                </a:lnTo>
                <a:lnTo>
                  <a:pt x="1447" y="3399"/>
                </a:lnTo>
                <a:lnTo>
                  <a:pt x="1589" y="3298"/>
                </a:lnTo>
                <a:lnTo>
                  <a:pt x="1726" y="3193"/>
                </a:lnTo>
                <a:lnTo>
                  <a:pt x="1859" y="3083"/>
                </a:lnTo>
                <a:lnTo>
                  <a:pt x="1988" y="2969"/>
                </a:lnTo>
                <a:lnTo>
                  <a:pt x="2114" y="2852"/>
                </a:lnTo>
                <a:lnTo>
                  <a:pt x="2234" y="2730"/>
                </a:lnTo>
                <a:lnTo>
                  <a:pt x="2351" y="2605"/>
                </a:lnTo>
                <a:lnTo>
                  <a:pt x="2462" y="2477"/>
                </a:lnTo>
                <a:lnTo>
                  <a:pt x="2570" y="2344"/>
                </a:lnTo>
                <a:lnTo>
                  <a:pt x="2672" y="2209"/>
                </a:lnTo>
                <a:lnTo>
                  <a:pt x="2770" y="2070"/>
                </a:lnTo>
                <a:lnTo>
                  <a:pt x="2863" y="1929"/>
                </a:lnTo>
                <a:lnTo>
                  <a:pt x="2951" y="1784"/>
                </a:lnTo>
                <a:lnTo>
                  <a:pt x="3033" y="1636"/>
                </a:lnTo>
                <a:lnTo>
                  <a:pt x="3111" y="1486"/>
                </a:lnTo>
                <a:lnTo>
                  <a:pt x="3183" y="1333"/>
                </a:lnTo>
                <a:lnTo>
                  <a:pt x="3250" y="1178"/>
                </a:lnTo>
                <a:lnTo>
                  <a:pt x="3312" y="1020"/>
                </a:lnTo>
                <a:lnTo>
                  <a:pt x="3367" y="860"/>
                </a:lnTo>
                <a:lnTo>
                  <a:pt x="3418" y="698"/>
                </a:lnTo>
                <a:lnTo>
                  <a:pt x="3462" y="534"/>
                </a:lnTo>
                <a:lnTo>
                  <a:pt x="3500" y="368"/>
                </a:lnTo>
                <a:lnTo>
                  <a:pt x="3533" y="200"/>
                </a:lnTo>
                <a:lnTo>
                  <a:pt x="3559" y="31"/>
                </a:lnTo>
                <a:cubicBezTo>
                  <a:pt x="3562" y="13"/>
                  <a:pt x="3579" y="0"/>
                  <a:pt x="3597" y="3"/>
                </a:cubicBezTo>
                <a:cubicBezTo>
                  <a:pt x="3615" y="6"/>
                  <a:pt x="3628" y="23"/>
                  <a:pt x="3625" y="41"/>
                </a:cubicBezTo>
                <a:lnTo>
                  <a:pt x="3598" y="213"/>
                </a:lnTo>
                <a:lnTo>
                  <a:pt x="3565" y="383"/>
                </a:lnTo>
                <a:lnTo>
                  <a:pt x="3527" y="551"/>
                </a:lnTo>
                <a:lnTo>
                  <a:pt x="3481" y="717"/>
                </a:lnTo>
                <a:lnTo>
                  <a:pt x="3430" y="882"/>
                </a:lnTo>
                <a:lnTo>
                  <a:pt x="3374" y="1044"/>
                </a:lnTo>
                <a:lnTo>
                  <a:pt x="3312" y="1204"/>
                </a:lnTo>
                <a:lnTo>
                  <a:pt x="3244" y="1362"/>
                </a:lnTo>
                <a:lnTo>
                  <a:pt x="3171" y="1517"/>
                </a:lnTo>
                <a:lnTo>
                  <a:pt x="3092" y="1669"/>
                </a:lnTo>
                <a:lnTo>
                  <a:pt x="3008" y="1818"/>
                </a:lnTo>
                <a:lnTo>
                  <a:pt x="2919" y="1965"/>
                </a:lnTo>
                <a:lnTo>
                  <a:pt x="2824" y="2109"/>
                </a:lnTo>
                <a:lnTo>
                  <a:pt x="2725" y="2250"/>
                </a:lnTo>
                <a:lnTo>
                  <a:pt x="2621" y="2386"/>
                </a:lnTo>
                <a:lnTo>
                  <a:pt x="2513" y="2520"/>
                </a:lnTo>
                <a:lnTo>
                  <a:pt x="2399" y="2651"/>
                </a:lnTo>
                <a:lnTo>
                  <a:pt x="2282" y="2777"/>
                </a:lnTo>
                <a:lnTo>
                  <a:pt x="2159" y="2901"/>
                </a:lnTo>
                <a:lnTo>
                  <a:pt x="2033" y="3019"/>
                </a:lnTo>
                <a:lnTo>
                  <a:pt x="1902" y="3135"/>
                </a:lnTo>
                <a:lnTo>
                  <a:pt x="1767" y="3246"/>
                </a:lnTo>
                <a:lnTo>
                  <a:pt x="1627" y="3353"/>
                </a:lnTo>
                <a:lnTo>
                  <a:pt x="1485" y="3455"/>
                </a:lnTo>
                <a:lnTo>
                  <a:pt x="1338" y="3553"/>
                </a:lnTo>
                <a:lnTo>
                  <a:pt x="1188" y="3646"/>
                </a:lnTo>
                <a:lnTo>
                  <a:pt x="1034" y="3734"/>
                </a:lnTo>
                <a:lnTo>
                  <a:pt x="876" y="3818"/>
                </a:lnTo>
                <a:lnTo>
                  <a:pt x="715" y="3897"/>
                </a:lnTo>
                <a:lnTo>
                  <a:pt x="551" y="3971"/>
                </a:lnTo>
                <a:lnTo>
                  <a:pt x="327" y="4058"/>
                </a:lnTo>
                <a:cubicBezTo>
                  <a:pt x="310" y="4065"/>
                  <a:pt x="290" y="4056"/>
                  <a:pt x="284" y="4039"/>
                </a:cubicBezTo>
                <a:cubicBezTo>
                  <a:pt x="277" y="4022"/>
                  <a:pt x="286" y="4003"/>
                  <a:pt x="303" y="3996"/>
                </a:cubicBezTo>
                <a:close/>
                <a:moveTo>
                  <a:pt x="443" y="4194"/>
                </a:moveTo>
                <a:lnTo>
                  <a:pt x="0" y="4136"/>
                </a:lnTo>
                <a:lnTo>
                  <a:pt x="312" y="3816"/>
                </a:lnTo>
                <a:lnTo>
                  <a:pt x="443" y="4194"/>
                </a:ln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grpSp>
        <p:nvGrpSpPr>
          <p:cNvPr id="4159" name="Group 146"/>
          <p:cNvGrpSpPr>
            <a:grpSpLocks/>
          </p:cNvGrpSpPr>
          <p:nvPr/>
        </p:nvGrpSpPr>
        <p:grpSpPr bwMode="auto">
          <a:xfrm>
            <a:off x="6236112" y="2372981"/>
            <a:ext cx="2159645" cy="567015"/>
            <a:chOff x="3721" y="1314"/>
            <a:chExt cx="1382" cy="378"/>
          </a:xfrm>
        </p:grpSpPr>
        <p:sp>
          <p:nvSpPr>
            <p:cNvPr id="4175" name="Rectangle 144"/>
            <p:cNvSpPr>
              <a:spLocks noChangeArrowheads="1"/>
            </p:cNvSpPr>
            <p:nvPr/>
          </p:nvSpPr>
          <p:spPr bwMode="auto">
            <a:xfrm>
              <a:off x="3721" y="1314"/>
              <a:ext cx="1382"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76" name="Rectangle 145"/>
            <p:cNvSpPr>
              <a:spLocks noChangeArrowheads="1"/>
            </p:cNvSpPr>
            <p:nvPr/>
          </p:nvSpPr>
          <p:spPr bwMode="auto">
            <a:xfrm>
              <a:off x="3721" y="1314"/>
              <a:ext cx="1382" cy="378"/>
            </a:xfrm>
            <a:prstGeom prst="rect">
              <a:avLst/>
            </a:pr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60" name="Rectangle 147"/>
          <p:cNvSpPr>
            <a:spLocks noChangeArrowheads="1"/>
          </p:cNvSpPr>
          <p:nvPr/>
        </p:nvSpPr>
        <p:spPr bwMode="auto">
          <a:xfrm>
            <a:off x="6525011" y="2523463"/>
            <a:ext cx="1590580"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dirty="0">
                <a:solidFill>
                  <a:srgbClr val="000000"/>
                </a:solidFill>
                <a:latin typeface="HG創英角ﾎﾟｯﾌﾟ体" pitchFamily="49" charset="-128"/>
                <a:ea typeface="HG創英角ﾎﾟｯﾌﾟ体" pitchFamily="49" charset="-128"/>
              </a:rPr>
              <a:t>志願票総括表</a:t>
            </a:r>
            <a:endParaRPr lang="ja-JP" altLang="ja-JP" sz="1700" b="0" dirty="0">
              <a:solidFill>
                <a:srgbClr val="000000"/>
              </a:solidFill>
            </a:endParaRPr>
          </a:p>
        </p:txBody>
      </p:sp>
      <p:sp>
        <p:nvSpPr>
          <p:cNvPr id="4118" name="正方形/長方形 4117"/>
          <p:cNvSpPr/>
          <p:nvPr/>
        </p:nvSpPr>
        <p:spPr bwMode="auto">
          <a:xfrm rot="1089864">
            <a:off x="3448844" y="4266165"/>
            <a:ext cx="57966" cy="11850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grpSp>
        <p:nvGrpSpPr>
          <p:cNvPr id="206" name="Group 146"/>
          <p:cNvGrpSpPr>
            <a:grpSpLocks/>
          </p:cNvGrpSpPr>
          <p:nvPr/>
        </p:nvGrpSpPr>
        <p:grpSpPr bwMode="auto">
          <a:xfrm>
            <a:off x="4034273" y="5315474"/>
            <a:ext cx="1366402" cy="315744"/>
            <a:chOff x="3721" y="1314"/>
            <a:chExt cx="1382" cy="378"/>
          </a:xfrm>
        </p:grpSpPr>
        <p:sp>
          <p:nvSpPr>
            <p:cNvPr id="207" name="Rectangle 144"/>
            <p:cNvSpPr>
              <a:spLocks noChangeArrowheads="1"/>
            </p:cNvSpPr>
            <p:nvPr/>
          </p:nvSpPr>
          <p:spPr bwMode="auto">
            <a:xfrm>
              <a:off x="3721" y="1314"/>
              <a:ext cx="1382"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208" name="Rectangle 145"/>
            <p:cNvSpPr>
              <a:spLocks noChangeArrowheads="1"/>
            </p:cNvSpPr>
            <p:nvPr/>
          </p:nvSpPr>
          <p:spPr bwMode="auto">
            <a:xfrm>
              <a:off x="3721" y="1314"/>
              <a:ext cx="1382" cy="378"/>
            </a:xfrm>
            <a:prstGeom prst="rect">
              <a:avLst/>
            </a:pr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63" name="Rectangle 152"/>
          <p:cNvSpPr>
            <a:spLocks noChangeArrowheads="1"/>
          </p:cNvSpPr>
          <p:nvPr/>
        </p:nvSpPr>
        <p:spPr bwMode="auto">
          <a:xfrm>
            <a:off x="4136456" y="5317517"/>
            <a:ext cx="1064195" cy="30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2000" b="0" dirty="0">
                <a:solidFill>
                  <a:srgbClr val="000000"/>
                </a:solidFill>
                <a:latin typeface="HG創英角ﾎﾟｯﾌﾟ体" pitchFamily="49" charset="-128"/>
                <a:ea typeface="HG創英角ﾎﾟｯﾌﾟ体" pitchFamily="49" charset="-128"/>
              </a:rPr>
              <a:t> </a:t>
            </a:r>
            <a:r>
              <a:rPr lang="ja-JP" altLang="ja-JP" sz="2000" b="0" dirty="0">
                <a:solidFill>
                  <a:srgbClr val="000000"/>
                </a:solidFill>
                <a:latin typeface="HG創英角ﾎﾟｯﾌﾟ体" pitchFamily="49" charset="-128"/>
                <a:ea typeface="HG創英角ﾎﾟｯﾌﾟ体" pitchFamily="49" charset="-128"/>
              </a:rPr>
              <a:t>志願票</a:t>
            </a:r>
            <a:endParaRPr lang="ja-JP" altLang="ja-JP" sz="1700" b="0" dirty="0">
              <a:solidFill>
                <a:srgbClr val="000000"/>
              </a:solidFill>
            </a:endParaRPr>
          </a:p>
        </p:txBody>
      </p:sp>
    </p:spTree>
    <p:extLst>
      <p:ext uri="{BB962C8B-B14F-4D97-AF65-F5344CB8AC3E}">
        <p14:creationId xmlns:p14="http://schemas.microsoft.com/office/powerpoint/2010/main" val="7063955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861" y="1375373"/>
            <a:ext cx="3558257" cy="506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3"/>
          <p:cNvSpPr>
            <a:spLocks noGrp="1" noChangeArrowheads="1"/>
          </p:cNvSpPr>
          <p:nvPr>
            <p:ph type="body" idx="1"/>
          </p:nvPr>
        </p:nvSpPr>
        <p:spPr>
          <a:xfrm>
            <a:off x="557883" y="723020"/>
            <a:ext cx="7875984" cy="543882"/>
          </a:xfrm>
        </p:spPr>
        <p:txBody>
          <a:bodyPr/>
          <a:lstStyle/>
          <a:p>
            <a:pPr algn="ctr" eaLnBrk="1" hangingPunct="1">
              <a:buFontTx/>
              <a:buNone/>
            </a:pPr>
            <a:r>
              <a:rPr lang="ja-JP" altLang="en-US" b="1" u="sng" dirty="0" smtClean="0">
                <a:latin typeface="+mn-ea"/>
              </a:rPr>
              <a:t>出願書類受領通知はがき</a:t>
            </a:r>
          </a:p>
        </p:txBody>
      </p:sp>
      <p:sp>
        <p:nvSpPr>
          <p:cNvPr id="2" name="スライド番号プレースホルダー 1"/>
          <p:cNvSpPr>
            <a:spLocks noGrp="1"/>
          </p:cNvSpPr>
          <p:nvPr>
            <p:ph type="sldNum" sz="quarter" idx="12"/>
          </p:nvPr>
        </p:nvSpPr>
        <p:spPr>
          <a:xfrm>
            <a:off x="6945057" y="6030163"/>
            <a:ext cx="1950244" cy="450012"/>
          </a:xfrm>
        </p:spPr>
        <p:txBody>
          <a:bodyPr/>
          <a:lstStyle/>
          <a:p>
            <a:pPr>
              <a:defRPr/>
            </a:pPr>
            <a:fld id="{BFA692F7-1A24-445D-ABD3-91CD6FF3B9FE}" type="slidenum">
              <a:rPr lang="en-US" altLang="ja-JP" smtClean="0">
                <a:solidFill>
                  <a:srgbClr val="000000"/>
                </a:solidFill>
              </a:rPr>
              <a:pPr>
                <a:defRPr/>
              </a:pPr>
              <a:t>91</a:t>
            </a:fld>
            <a:endParaRPr lang="en-US" altLang="ja-JP">
              <a:solidFill>
                <a:srgbClr val="000000"/>
              </a:solidFill>
            </a:endParaRPr>
          </a:p>
        </p:txBody>
      </p:sp>
      <p:sp>
        <p:nvSpPr>
          <p:cNvPr id="6" name="Rectangle 5"/>
          <p:cNvSpPr>
            <a:spLocks noChangeArrowheads="1"/>
          </p:cNvSpPr>
          <p:nvPr/>
        </p:nvSpPr>
        <p:spPr bwMode="auto">
          <a:xfrm>
            <a:off x="5067626" y="3158155"/>
            <a:ext cx="2459560" cy="426161"/>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88450" tIns="44226" rIns="88450" bIns="44226" anchor="ctr"/>
          <a:lstStyle/>
          <a:p>
            <a:pPr algn="ctr" fontAlgn="base"/>
            <a:endParaRPr lang="ja-JP" altLang="en-US" sz="2300" b="0">
              <a:solidFill>
                <a:srgbClr val="000000"/>
              </a:solidFill>
            </a:endParaRPr>
          </a:p>
        </p:txBody>
      </p:sp>
      <p:sp>
        <p:nvSpPr>
          <p:cNvPr id="7" name="Rectangle 3"/>
          <p:cNvSpPr txBox="1">
            <a:spLocks noChangeArrowheads="1"/>
          </p:cNvSpPr>
          <p:nvPr/>
        </p:nvSpPr>
        <p:spPr bwMode="auto">
          <a:xfrm>
            <a:off x="247590" y="1471024"/>
            <a:ext cx="4465621" cy="360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300" b="0" kern="0" dirty="0">
                <a:solidFill>
                  <a:srgbClr val="000000"/>
                </a:solidFill>
              </a:rPr>
              <a:t>　総括表に記入した志願票の実枚数を記入してください。</a:t>
            </a:r>
            <a:endParaRPr lang="en-US" altLang="ja-JP" sz="2300" b="0" kern="0" dirty="0">
              <a:solidFill>
                <a:srgbClr val="000000"/>
              </a:solidFill>
            </a:endParaRPr>
          </a:p>
          <a:p>
            <a:pPr marL="0" indent="0" eaLnBrk="1" hangingPunct="1">
              <a:buNone/>
            </a:pPr>
            <a:endParaRPr lang="en-US" altLang="ja-JP" sz="2300" b="0" kern="0" dirty="0">
              <a:solidFill>
                <a:srgbClr val="000000"/>
              </a:solidFill>
            </a:endParaRPr>
          </a:p>
          <a:p>
            <a:pPr marL="0" indent="0" eaLnBrk="1" hangingPunct="1">
              <a:buNone/>
            </a:pPr>
            <a:endParaRPr lang="en-US" altLang="ja-JP" sz="2300" b="0" kern="0" dirty="0">
              <a:solidFill>
                <a:srgbClr val="000000"/>
              </a:solidFill>
            </a:endParaRPr>
          </a:p>
          <a:p>
            <a:pPr marL="0" indent="0" eaLnBrk="1" hangingPunct="1">
              <a:buNone/>
            </a:pPr>
            <a:r>
              <a:rPr lang="ja-JP" altLang="en-US" sz="2300" b="0" kern="0" dirty="0">
                <a:solidFill>
                  <a:srgbClr val="000000"/>
                </a:solidFill>
              </a:rPr>
              <a:t>　総括表単位で取りまとめた中に</a:t>
            </a:r>
            <a:r>
              <a:rPr lang="en-US" altLang="ja-JP" sz="2300" b="0" kern="0" dirty="0">
                <a:solidFill>
                  <a:srgbClr val="000000"/>
                </a:solidFill>
              </a:rPr>
              <a:t>1</a:t>
            </a:r>
            <a:r>
              <a:rPr lang="ja-JP" altLang="en-US" sz="2300" b="0" kern="0" dirty="0">
                <a:solidFill>
                  <a:srgbClr val="000000"/>
                </a:solidFill>
              </a:rPr>
              <a:t>枚でも志願票に不備があった場合，その束は，</a:t>
            </a:r>
            <a:endParaRPr lang="en-US" altLang="ja-JP" sz="2300" b="0" kern="0" dirty="0">
              <a:solidFill>
                <a:srgbClr val="000000"/>
              </a:solidFill>
            </a:endParaRPr>
          </a:p>
          <a:p>
            <a:pPr marL="0" indent="0" eaLnBrk="1" hangingPunct="1">
              <a:buNone/>
            </a:pPr>
            <a:r>
              <a:rPr lang="ja-JP" altLang="en-US" sz="2300" b="0" kern="0" dirty="0">
                <a:solidFill>
                  <a:srgbClr val="000000"/>
                </a:solidFill>
              </a:rPr>
              <a:t>　・　出願書類受領通知はがき</a:t>
            </a:r>
            <a:endParaRPr lang="en-US" altLang="ja-JP" sz="2300" b="0" kern="0" dirty="0">
              <a:solidFill>
                <a:srgbClr val="000000"/>
              </a:solidFill>
            </a:endParaRPr>
          </a:p>
          <a:p>
            <a:pPr marL="0" indent="0" eaLnBrk="1" hangingPunct="1">
              <a:buNone/>
            </a:pPr>
            <a:r>
              <a:rPr lang="ja-JP" altLang="en-US" sz="2300" b="0" kern="0" dirty="0">
                <a:solidFill>
                  <a:srgbClr val="000000"/>
                </a:solidFill>
              </a:rPr>
              <a:t>　・　確認はがき</a:t>
            </a:r>
            <a:endParaRPr lang="en-US" altLang="ja-JP" sz="2300" b="0" kern="0" dirty="0">
              <a:solidFill>
                <a:srgbClr val="000000"/>
              </a:solidFill>
            </a:endParaRPr>
          </a:p>
          <a:p>
            <a:pPr marL="0" indent="0" eaLnBrk="1" hangingPunct="1">
              <a:buNone/>
            </a:pPr>
            <a:r>
              <a:rPr lang="ja-JP" altLang="en-US" sz="2300" b="0" kern="0" dirty="0">
                <a:solidFill>
                  <a:srgbClr val="000000"/>
                </a:solidFill>
              </a:rPr>
              <a:t>の通知が遅れます。</a:t>
            </a:r>
          </a:p>
        </p:txBody>
      </p:sp>
      <p:sp>
        <p:nvSpPr>
          <p:cNvPr id="8" name="Line 21"/>
          <p:cNvSpPr>
            <a:spLocks noChangeShapeType="1"/>
          </p:cNvSpPr>
          <p:nvPr/>
        </p:nvSpPr>
        <p:spPr bwMode="auto">
          <a:xfrm>
            <a:off x="3649969" y="2083393"/>
            <a:ext cx="1417658" cy="1074762"/>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Tree>
    <p:extLst>
      <p:ext uri="{BB962C8B-B14F-4D97-AF65-F5344CB8AC3E}">
        <p14:creationId xmlns:p14="http://schemas.microsoft.com/office/powerpoint/2010/main" val="33907804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326"/>
          <a:stretch/>
        </p:blipFill>
        <p:spPr bwMode="auto">
          <a:xfrm>
            <a:off x="1384162" y="2289601"/>
            <a:ext cx="6603950" cy="339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3"/>
          <p:cNvSpPr>
            <a:spLocks noGrp="1" noChangeArrowheads="1"/>
          </p:cNvSpPr>
          <p:nvPr>
            <p:ph type="body" idx="1"/>
          </p:nvPr>
        </p:nvSpPr>
        <p:spPr>
          <a:xfrm>
            <a:off x="557883" y="723020"/>
            <a:ext cx="7875984" cy="543882"/>
          </a:xfrm>
        </p:spPr>
        <p:txBody>
          <a:bodyPr/>
          <a:lstStyle/>
          <a:p>
            <a:pPr algn="ctr" eaLnBrk="1" hangingPunct="1">
              <a:buFontTx/>
              <a:buNone/>
            </a:pPr>
            <a:r>
              <a:rPr lang="ja-JP" altLang="en-US" b="1" u="sng" dirty="0" smtClean="0">
                <a:latin typeface="+mn-ea"/>
              </a:rPr>
              <a:t>あて名用紙</a:t>
            </a:r>
          </a:p>
        </p:txBody>
      </p:sp>
      <p:sp>
        <p:nvSpPr>
          <p:cNvPr id="2" name="スライド番号プレースホルダー 1"/>
          <p:cNvSpPr>
            <a:spLocks noGrp="1"/>
          </p:cNvSpPr>
          <p:nvPr>
            <p:ph type="sldNum" sz="quarter" idx="12"/>
          </p:nvPr>
        </p:nvSpPr>
        <p:spPr/>
        <p:txBody>
          <a:bodyPr/>
          <a:lstStyle/>
          <a:p>
            <a:pPr>
              <a:defRPr/>
            </a:pPr>
            <a:fld id="{BFA692F7-1A24-445D-ABD3-91CD6FF3B9FE}" type="slidenum">
              <a:rPr lang="en-US" altLang="ja-JP" smtClean="0">
                <a:solidFill>
                  <a:srgbClr val="000000"/>
                </a:solidFill>
              </a:rPr>
              <a:pPr>
                <a:defRPr/>
              </a:pPr>
              <a:t>92</a:t>
            </a:fld>
            <a:endParaRPr lang="en-US" altLang="ja-JP">
              <a:solidFill>
                <a:srgbClr val="000000"/>
              </a:solidFill>
            </a:endParaRPr>
          </a:p>
        </p:txBody>
      </p:sp>
      <p:sp>
        <p:nvSpPr>
          <p:cNvPr id="19" name="Rectangle 3"/>
          <p:cNvSpPr txBox="1">
            <a:spLocks noChangeArrowheads="1"/>
          </p:cNvSpPr>
          <p:nvPr/>
        </p:nvSpPr>
        <p:spPr bwMode="auto">
          <a:xfrm>
            <a:off x="246906" y="1471024"/>
            <a:ext cx="8577513" cy="7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300" b="0" kern="0" dirty="0">
                <a:solidFill>
                  <a:srgbClr val="000000"/>
                </a:solidFill>
              </a:rPr>
              <a:t>　封入されている総括表及び志願票の枚数と一致していることを必ず確認してください。</a:t>
            </a:r>
          </a:p>
        </p:txBody>
      </p:sp>
      <p:sp>
        <p:nvSpPr>
          <p:cNvPr id="10" name="Rectangle 5"/>
          <p:cNvSpPr>
            <a:spLocks noChangeArrowheads="1"/>
          </p:cNvSpPr>
          <p:nvPr/>
        </p:nvSpPr>
        <p:spPr bwMode="auto">
          <a:xfrm>
            <a:off x="3508202" y="3444210"/>
            <a:ext cx="4415410" cy="57161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88450" tIns="44226" rIns="88450" bIns="44226" anchor="ctr"/>
          <a:lstStyle/>
          <a:p>
            <a:pPr algn="ctr" fontAlgn="base"/>
            <a:endParaRPr lang="ja-JP" altLang="en-US" sz="2300" b="0">
              <a:solidFill>
                <a:srgbClr val="000000"/>
              </a:solidFill>
            </a:endParaRPr>
          </a:p>
        </p:txBody>
      </p:sp>
      <p:sp>
        <p:nvSpPr>
          <p:cNvPr id="8" name="Line 433"/>
          <p:cNvSpPr>
            <a:spLocks noChangeShapeType="1"/>
          </p:cNvSpPr>
          <p:nvPr/>
        </p:nvSpPr>
        <p:spPr bwMode="auto">
          <a:xfrm>
            <a:off x="2461099" y="2219474"/>
            <a:ext cx="1047103" cy="1510544"/>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Tree>
    <p:extLst>
      <p:ext uri="{BB962C8B-B14F-4D97-AF65-F5344CB8AC3E}">
        <p14:creationId xmlns:p14="http://schemas.microsoft.com/office/powerpoint/2010/main" val="2830536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18473" y="723020"/>
            <a:ext cx="8443242" cy="543882"/>
          </a:xfrm>
        </p:spPr>
        <p:txBody>
          <a:bodyPr/>
          <a:lstStyle/>
          <a:p>
            <a:pPr algn="ctr" eaLnBrk="1" hangingPunct="1">
              <a:buFontTx/>
              <a:buNone/>
            </a:pPr>
            <a:r>
              <a:rPr lang="ja-JP" altLang="en-US" sz="2500" b="1" u="sng" dirty="0">
                <a:latin typeface="+mn-ea"/>
              </a:rPr>
              <a:t>正しく処理を行うと，総括表及び志願票の枚数と一致します</a:t>
            </a:r>
          </a:p>
        </p:txBody>
      </p:sp>
      <p:pic>
        <p:nvPicPr>
          <p:cNvPr id="41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97" y="1539043"/>
            <a:ext cx="8080697" cy="42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BFA692F7-1A24-445D-ABD3-91CD6FF3B9FE}" type="slidenum">
              <a:rPr lang="en-US" altLang="ja-JP" smtClean="0">
                <a:solidFill>
                  <a:srgbClr val="000000"/>
                </a:solidFill>
              </a:rPr>
              <a:pPr>
                <a:defRPr/>
              </a:pPr>
              <a:t>93</a:t>
            </a:fld>
            <a:endParaRPr lang="en-US" altLang="ja-JP">
              <a:solidFill>
                <a:srgbClr val="000000"/>
              </a:solidFill>
            </a:endParaRPr>
          </a:p>
        </p:txBody>
      </p:sp>
      <p:sp>
        <p:nvSpPr>
          <p:cNvPr id="6" name="Rectangle 15"/>
          <p:cNvSpPr>
            <a:spLocks noChangeArrowheads="1"/>
          </p:cNvSpPr>
          <p:nvPr/>
        </p:nvSpPr>
        <p:spPr bwMode="auto">
          <a:xfrm>
            <a:off x="169591" y="1"/>
            <a:ext cx="962572"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【P8】</a:t>
            </a:r>
            <a:endParaRPr lang="ja-JP" altLang="en-US" sz="2500" dirty="0">
              <a:solidFill>
                <a:srgbClr val="0033CC"/>
              </a:solidFill>
            </a:endParaRPr>
          </a:p>
        </p:txBody>
      </p:sp>
      <p:sp>
        <p:nvSpPr>
          <p:cNvPr id="7" name="Line 21"/>
          <p:cNvSpPr>
            <a:spLocks noChangeShapeType="1"/>
          </p:cNvSpPr>
          <p:nvPr/>
        </p:nvSpPr>
        <p:spPr bwMode="auto">
          <a:xfrm>
            <a:off x="4142429" y="1658138"/>
            <a:ext cx="996082" cy="833501"/>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8" name="Line 21"/>
          <p:cNvSpPr>
            <a:spLocks noChangeShapeType="1"/>
          </p:cNvSpPr>
          <p:nvPr/>
        </p:nvSpPr>
        <p:spPr bwMode="auto">
          <a:xfrm>
            <a:off x="4142428" y="1658138"/>
            <a:ext cx="358916" cy="1105664"/>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9" name="Line 21"/>
          <p:cNvSpPr>
            <a:spLocks noChangeShapeType="1"/>
          </p:cNvSpPr>
          <p:nvPr/>
        </p:nvSpPr>
        <p:spPr bwMode="auto">
          <a:xfrm flipH="1">
            <a:off x="5280273" y="3026603"/>
            <a:ext cx="553552" cy="655997"/>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10" name="Line 21"/>
          <p:cNvSpPr>
            <a:spLocks noChangeShapeType="1"/>
          </p:cNvSpPr>
          <p:nvPr/>
        </p:nvSpPr>
        <p:spPr bwMode="auto">
          <a:xfrm>
            <a:off x="5833826" y="3026602"/>
            <a:ext cx="0" cy="41760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11" name="Line 21"/>
          <p:cNvSpPr>
            <a:spLocks noChangeShapeType="1"/>
          </p:cNvSpPr>
          <p:nvPr/>
        </p:nvSpPr>
        <p:spPr bwMode="auto">
          <a:xfrm flipH="1">
            <a:off x="1310834" y="2831844"/>
            <a:ext cx="2977081" cy="51229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12" name="Line 21"/>
          <p:cNvSpPr>
            <a:spLocks noChangeShapeType="1"/>
          </p:cNvSpPr>
          <p:nvPr/>
        </p:nvSpPr>
        <p:spPr bwMode="auto">
          <a:xfrm flipH="1" flipV="1">
            <a:off x="1310832" y="3488139"/>
            <a:ext cx="3898558" cy="56844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50" tIns="44226" rIns="88450" bIns="44226" anchor="ctr"/>
          <a:lstStyle/>
          <a:p>
            <a:pPr algn="ctr" fontAlgn="base"/>
            <a:endParaRPr lang="ja-JP" altLang="en-US" sz="2300" b="0">
              <a:solidFill>
                <a:srgbClr val="000000"/>
              </a:solidFill>
            </a:endParaRPr>
          </a:p>
        </p:txBody>
      </p:sp>
      <p:sp>
        <p:nvSpPr>
          <p:cNvPr id="13" name="Rectangle 3"/>
          <p:cNvSpPr txBox="1">
            <a:spLocks noChangeArrowheads="1"/>
          </p:cNvSpPr>
          <p:nvPr/>
        </p:nvSpPr>
        <p:spPr bwMode="auto">
          <a:xfrm>
            <a:off x="3791734" y="1300923"/>
            <a:ext cx="848734" cy="37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300" b="0" kern="0" dirty="0">
                <a:solidFill>
                  <a:srgbClr val="FF0000"/>
                </a:solidFill>
                <a:latin typeface="ＤＦＧ極太丸ゴシック体" pitchFamily="50" charset="-128"/>
                <a:ea typeface="ＤＨＰ特太ゴシック体" pitchFamily="2" charset="-128"/>
              </a:rPr>
              <a:t>一致</a:t>
            </a:r>
          </a:p>
        </p:txBody>
      </p:sp>
      <p:sp>
        <p:nvSpPr>
          <p:cNvPr id="15" name="Rectangle 3"/>
          <p:cNvSpPr txBox="1">
            <a:spLocks noChangeArrowheads="1"/>
          </p:cNvSpPr>
          <p:nvPr/>
        </p:nvSpPr>
        <p:spPr bwMode="auto">
          <a:xfrm>
            <a:off x="655556" y="3202173"/>
            <a:ext cx="848734" cy="37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300" b="0" kern="0" dirty="0">
                <a:solidFill>
                  <a:srgbClr val="FF0000"/>
                </a:solidFill>
                <a:latin typeface="ＤＦＧ極太丸ゴシック体" pitchFamily="50" charset="-128"/>
                <a:ea typeface="ＤＨＰ特太ゴシック体" pitchFamily="2" charset="-128"/>
              </a:rPr>
              <a:t>一致</a:t>
            </a:r>
          </a:p>
        </p:txBody>
      </p:sp>
      <p:sp>
        <p:nvSpPr>
          <p:cNvPr id="16" name="Rectangle 3"/>
          <p:cNvSpPr txBox="1">
            <a:spLocks noChangeArrowheads="1"/>
          </p:cNvSpPr>
          <p:nvPr/>
        </p:nvSpPr>
        <p:spPr bwMode="auto">
          <a:xfrm>
            <a:off x="5701357" y="2652378"/>
            <a:ext cx="848734" cy="37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2300" b="0" kern="0" dirty="0">
                <a:solidFill>
                  <a:srgbClr val="FF0000"/>
                </a:solidFill>
                <a:latin typeface="ＤＦＧ極太丸ゴシック体" pitchFamily="50" charset="-128"/>
                <a:ea typeface="ＤＨＰ特太ゴシック体" pitchFamily="2" charset="-128"/>
              </a:rPr>
              <a:t>一致</a:t>
            </a:r>
          </a:p>
        </p:txBody>
      </p:sp>
      <p:sp>
        <p:nvSpPr>
          <p:cNvPr id="3" name="円弧 2"/>
          <p:cNvSpPr/>
          <p:nvPr/>
        </p:nvSpPr>
        <p:spPr bwMode="auto">
          <a:xfrm>
            <a:off x="4912595" y="1811230"/>
            <a:ext cx="2848580" cy="2721637"/>
          </a:xfrm>
          <a:prstGeom prst="arc">
            <a:avLst>
              <a:gd name="adj1" fmla="val 4646243"/>
              <a:gd name="adj2" fmla="val 10807410"/>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cxnSp>
        <p:nvCxnSpPr>
          <p:cNvPr id="5" name="直線矢印コネクタ 4"/>
          <p:cNvCxnSpPr>
            <a:stCxn id="3" idx="2"/>
          </p:cNvCxnSpPr>
          <p:nvPr/>
        </p:nvCxnSpPr>
        <p:spPr bwMode="auto">
          <a:xfrm flipH="1" flipV="1">
            <a:off x="4912596" y="2839491"/>
            <a:ext cx="3" cy="329611"/>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bwMode="auto">
          <a:xfrm>
            <a:off x="829409" y="1658137"/>
            <a:ext cx="265270" cy="416750"/>
          </a:xfrm>
          <a:prstGeom prst="rect">
            <a:avLst/>
          </a:prstGeom>
          <a:solidFill>
            <a:schemeClr val="bg1"/>
          </a:solidFill>
          <a:ln w="9525" cap="flat" cmpd="sng" algn="ctr">
            <a:no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
        <p:nvSpPr>
          <p:cNvPr id="18" name="正方形/長方形 17"/>
          <p:cNvSpPr/>
          <p:nvPr/>
        </p:nvSpPr>
        <p:spPr bwMode="auto">
          <a:xfrm>
            <a:off x="4098223" y="5281316"/>
            <a:ext cx="265270" cy="416750"/>
          </a:xfrm>
          <a:prstGeom prst="rect">
            <a:avLst/>
          </a:prstGeom>
          <a:solidFill>
            <a:schemeClr val="bg1"/>
          </a:solidFill>
          <a:ln w="9525" cap="flat" cmpd="sng" algn="ctr">
            <a:no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
        <p:nvSpPr>
          <p:cNvPr id="19" name="正方形/長方形 18"/>
          <p:cNvSpPr/>
          <p:nvPr/>
        </p:nvSpPr>
        <p:spPr bwMode="auto">
          <a:xfrm>
            <a:off x="5913734" y="2074889"/>
            <a:ext cx="265270" cy="416750"/>
          </a:xfrm>
          <a:prstGeom prst="rect">
            <a:avLst/>
          </a:prstGeom>
          <a:solidFill>
            <a:schemeClr val="bg1"/>
          </a:solidFill>
          <a:ln w="9525" cap="flat" cmpd="sng" algn="ctr">
            <a:no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
        <p:nvSpPr>
          <p:cNvPr id="20" name="正方形/長方形 19"/>
          <p:cNvSpPr/>
          <p:nvPr/>
        </p:nvSpPr>
        <p:spPr bwMode="auto">
          <a:xfrm>
            <a:off x="6762694" y="4274325"/>
            <a:ext cx="265270" cy="416750"/>
          </a:xfrm>
          <a:prstGeom prst="rect">
            <a:avLst/>
          </a:prstGeom>
          <a:solidFill>
            <a:schemeClr val="bg1"/>
          </a:solidFill>
          <a:ln w="9525" cap="flat" cmpd="sng" algn="ctr">
            <a:no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Tree>
    <p:extLst>
      <p:ext uri="{BB962C8B-B14F-4D97-AF65-F5344CB8AC3E}">
        <p14:creationId xmlns:p14="http://schemas.microsoft.com/office/powerpoint/2010/main" val="5650112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2346" y="6165408"/>
            <a:ext cx="1947862" cy="340644"/>
          </a:xfrm>
        </p:spPr>
        <p:txBody>
          <a:bodyPr/>
          <a:lstStyle/>
          <a:p>
            <a:pPr>
              <a:defRPr/>
            </a:pPr>
            <a:fld id="{D594290D-A3A5-4E69-B9B7-2DAA8C7C7395}" type="slidenum">
              <a:rPr lang="en-US" altLang="ja-JP" sz="1800">
                <a:solidFill>
                  <a:srgbClr val="000000"/>
                </a:solidFill>
              </a:rPr>
              <a:pPr>
                <a:defRPr/>
              </a:pPr>
              <a:t>94</a:t>
            </a:fld>
            <a:endParaRPr lang="en-US" altLang="ja-JP" sz="1800" dirty="0">
              <a:solidFill>
                <a:srgbClr val="000000"/>
              </a:solidFill>
            </a:endParaRPr>
          </a:p>
        </p:txBody>
      </p:sp>
      <p:sp>
        <p:nvSpPr>
          <p:cNvPr id="7" name="AutoShape 6"/>
          <p:cNvSpPr>
            <a:spLocks noChangeArrowheads="1"/>
          </p:cNvSpPr>
          <p:nvPr/>
        </p:nvSpPr>
        <p:spPr bwMode="auto">
          <a:xfrm>
            <a:off x="318473" y="1924870"/>
            <a:ext cx="8682652" cy="328840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600"/>
              </a:spcBef>
            </a:pPr>
            <a:r>
              <a:rPr lang="ja-JP" altLang="en-US" sz="2400" b="0" dirty="0">
                <a:solidFill>
                  <a:srgbClr val="000000"/>
                </a:solidFill>
                <a:latin typeface="ＭＳ Ｐゴシック"/>
                <a:ea typeface="ＭＳ Ｐゴシック"/>
              </a:rPr>
              <a:t>①　氏名，連絡先等を訂正する場合</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a:t>
            </a:r>
            <a:r>
              <a:rPr lang="ja-JP" altLang="en-US" sz="2400" b="0" dirty="0">
                <a:solidFill>
                  <a:srgbClr val="FF0000"/>
                </a:solidFill>
                <a:latin typeface="ＭＳ Ｐゴシック"/>
                <a:ea typeface="ＭＳ Ｐゴシック"/>
              </a:rPr>
              <a:t>・　「住所等変更･訂正届」　（確認はがきのコピーを</a:t>
            </a:r>
            <a:r>
              <a:rPr lang="ja-JP" altLang="en-US" sz="2400" b="0" dirty="0">
                <a:solidFill>
                  <a:srgbClr val="FF0000"/>
                </a:solidFill>
                <a:latin typeface="ＭＳ Ｐゴシック"/>
              </a:rPr>
              <a:t>貼り付ける</a:t>
            </a:r>
            <a:r>
              <a:rPr lang="ja-JP" altLang="en-US" sz="2400" b="0" dirty="0">
                <a:solidFill>
                  <a:srgbClr val="FF0000"/>
                </a:solidFill>
                <a:latin typeface="ＭＳ Ｐゴシック"/>
                <a:ea typeface="ＭＳ Ｐゴシック"/>
              </a:rPr>
              <a:t>）</a:t>
            </a:r>
            <a:endParaRPr lang="en-US" altLang="ja-JP" sz="2400" b="0" dirty="0">
              <a:solidFill>
                <a:srgbClr val="FF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②　登録教科（地理歴史，公民の科目数，理科の科目選択方法</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等）及び別冊子試験問題の配付希望を訂正する場合</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a:t>
            </a:r>
            <a:r>
              <a:rPr lang="ja-JP" altLang="en-US" sz="2400" b="0" dirty="0">
                <a:solidFill>
                  <a:srgbClr val="FF0000"/>
                </a:solidFill>
                <a:latin typeface="ＭＳ Ｐゴシック"/>
                <a:ea typeface="ＭＳ Ｐゴシック"/>
              </a:rPr>
              <a:t>・　「登録教科等訂正届」　（確認はがきのコピーを貼り付ける）</a:t>
            </a:r>
            <a:endParaRPr lang="en-US" altLang="ja-JP" sz="2400" b="0" dirty="0">
              <a:solidFill>
                <a:srgbClr val="FF0000"/>
              </a:solidFill>
              <a:latin typeface="ＭＳ Ｐゴシック"/>
              <a:ea typeface="ＭＳ Ｐゴシック"/>
            </a:endParaRPr>
          </a:p>
          <a:p>
            <a:pPr fontAlgn="base">
              <a:spcBef>
                <a:spcPts val="1161"/>
              </a:spcBef>
            </a:pPr>
            <a:r>
              <a:rPr lang="ja-JP" altLang="en-US" sz="2400" b="0" dirty="0">
                <a:solidFill>
                  <a:srgbClr val="000000"/>
                </a:solidFill>
                <a:latin typeface="ＭＳ Ｐゴシック"/>
                <a:ea typeface="ＭＳ Ｐゴシック"/>
              </a:rPr>
              <a:t>　　　　　</a:t>
            </a:r>
            <a:r>
              <a:rPr lang="ja-JP" altLang="en-US" sz="1900" b="0" dirty="0">
                <a:solidFill>
                  <a:srgbClr val="000000"/>
                </a:solidFill>
                <a:latin typeface="ＭＳ Ｐゴシック"/>
                <a:ea typeface="ＭＳ Ｐゴシック"/>
              </a:rPr>
              <a:t>　</a:t>
            </a:r>
            <a:r>
              <a:rPr lang="en-US" altLang="ja-JP" sz="2300" b="0" dirty="0">
                <a:solidFill>
                  <a:srgbClr val="000000"/>
                </a:solidFill>
                <a:latin typeface="ＭＳ Ｐゴシック"/>
                <a:ea typeface="ＭＳ Ｐゴシック"/>
              </a:rPr>
              <a:t>※</a:t>
            </a:r>
            <a:r>
              <a:rPr lang="ja-JP" altLang="en-US" sz="2300" b="0" dirty="0">
                <a:solidFill>
                  <a:srgbClr val="000000"/>
                </a:solidFill>
                <a:latin typeface="ＭＳ Ｐゴシック"/>
                <a:ea typeface="ＭＳ Ｐゴシック"/>
              </a:rPr>
              <a:t>検定料を再度払い込んだ場合のみ</a:t>
            </a:r>
            <a:endParaRPr lang="en-US" altLang="ja-JP" sz="2300" b="0" dirty="0">
              <a:solidFill>
                <a:srgbClr val="000000"/>
              </a:solidFill>
              <a:latin typeface="ＭＳ Ｐゴシック"/>
              <a:ea typeface="ＭＳ Ｐゴシック"/>
            </a:endParaRPr>
          </a:p>
          <a:p>
            <a:pPr fontAlgn="base">
              <a:spcBef>
                <a:spcPts val="579"/>
              </a:spcBef>
            </a:pPr>
            <a:r>
              <a:rPr lang="ja-JP" altLang="en-US" sz="2300" b="0" dirty="0">
                <a:solidFill>
                  <a:srgbClr val="000000"/>
                </a:solidFill>
                <a:latin typeface="ＭＳ Ｐゴシック"/>
                <a:ea typeface="ＭＳ Ｐゴシック"/>
              </a:rPr>
              <a:t>　　　　　　　　・　「検定料受付証明書」を貼り付ける</a:t>
            </a:r>
            <a:endParaRPr lang="en-US" altLang="ja-JP" sz="2300" b="0" dirty="0">
              <a:solidFill>
                <a:srgbClr val="000000"/>
              </a:solidFill>
              <a:latin typeface="ＭＳ Ｐゴシック"/>
              <a:ea typeface="ＭＳ Ｐゴシック"/>
            </a:endParaRPr>
          </a:p>
          <a:p>
            <a:pPr fontAlgn="base">
              <a:spcBef>
                <a:spcPts val="579"/>
              </a:spcBef>
            </a:pPr>
            <a:r>
              <a:rPr lang="ja-JP" altLang="en-US" sz="2300" b="0" dirty="0">
                <a:solidFill>
                  <a:srgbClr val="000000"/>
                </a:solidFill>
                <a:latin typeface="ＭＳ Ｐゴシック"/>
                <a:ea typeface="ＭＳ Ｐゴシック"/>
              </a:rPr>
              <a:t>　　　　　　　　・　「検定料等返還請求書」を同封する</a:t>
            </a:r>
            <a:endParaRPr lang="en-US" altLang="ja-JP" sz="2300" b="0" dirty="0">
              <a:solidFill>
                <a:srgbClr val="000000"/>
              </a:solidFill>
              <a:latin typeface="ＭＳ Ｐゴシック"/>
              <a:ea typeface="ＭＳ Ｐゴシック"/>
            </a:endParaRPr>
          </a:p>
          <a:p>
            <a:pPr fontAlgn="base">
              <a:spcBef>
                <a:spcPts val="579"/>
              </a:spcBef>
            </a:pPr>
            <a:r>
              <a:rPr lang="ja-JP" altLang="en-US" sz="2300" b="0" dirty="0">
                <a:solidFill>
                  <a:srgbClr val="000000"/>
                </a:solidFill>
                <a:latin typeface="ＭＳ Ｐゴシック"/>
              </a:rPr>
              <a:t>　学校で取りまとめの上，「訂正届総括表」をつけて，</a:t>
            </a:r>
            <a:r>
              <a:rPr lang="en-US" altLang="ja-JP" sz="2300" b="0" dirty="0">
                <a:solidFill>
                  <a:srgbClr val="FF0000"/>
                </a:solidFill>
                <a:latin typeface="ＭＳ Ｐゴシック"/>
              </a:rPr>
              <a:t>11</a:t>
            </a:r>
            <a:r>
              <a:rPr lang="ja-JP" altLang="en-US" sz="2300" b="0" dirty="0">
                <a:solidFill>
                  <a:srgbClr val="FF0000"/>
                </a:solidFill>
                <a:latin typeface="ＭＳ Ｐゴシック"/>
              </a:rPr>
              <a:t>月</a:t>
            </a:r>
            <a:r>
              <a:rPr lang="en-US" altLang="ja-JP" sz="2300" b="0" dirty="0">
                <a:solidFill>
                  <a:srgbClr val="FF0000"/>
                </a:solidFill>
                <a:latin typeface="ＭＳ Ｐゴシック"/>
              </a:rPr>
              <a:t>4</a:t>
            </a:r>
            <a:r>
              <a:rPr lang="ja-JP" altLang="en-US" sz="2300" b="0" dirty="0">
                <a:solidFill>
                  <a:srgbClr val="FF0000"/>
                </a:solidFill>
                <a:latin typeface="ＭＳ Ｐゴシック"/>
              </a:rPr>
              <a:t>日（火）まで（消印有効）</a:t>
            </a:r>
            <a:r>
              <a:rPr lang="ja-JP" altLang="en-US" sz="2300" b="0" dirty="0">
                <a:solidFill>
                  <a:srgbClr val="000000"/>
                </a:solidFill>
                <a:latin typeface="ＭＳ Ｐゴシック"/>
              </a:rPr>
              <a:t>に郵送してください。</a:t>
            </a:r>
            <a:endParaRPr lang="en-US" altLang="ja-JP" sz="2300" b="0" dirty="0">
              <a:solidFill>
                <a:srgbClr val="000000"/>
              </a:solidFill>
              <a:latin typeface="ＭＳ Ｐゴシック"/>
            </a:endParaRPr>
          </a:p>
          <a:p>
            <a:pPr fontAlgn="base">
              <a:spcBef>
                <a:spcPts val="579"/>
              </a:spcBef>
            </a:pPr>
            <a:endParaRPr lang="en-US" altLang="ja-JP" sz="2300" b="0" dirty="0">
              <a:solidFill>
                <a:srgbClr val="000000"/>
              </a:solidFill>
              <a:latin typeface="ＭＳ Ｐゴシック"/>
              <a:ea typeface="ＭＳ Ｐゴシック"/>
            </a:endParaRPr>
          </a:p>
          <a:p>
            <a:pPr fontAlgn="base">
              <a:spcBef>
                <a:spcPts val="871"/>
              </a:spcBef>
            </a:pPr>
            <a:endParaRPr lang="en-US" altLang="ja-JP" sz="2300" b="0" dirty="0">
              <a:solidFill>
                <a:srgbClr val="FF0000"/>
              </a:solidFill>
              <a:latin typeface="ＭＳ Ｐゴシック"/>
            </a:endParaRPr>
          </a:p>
        </p:txBody>
      </p:sp>
      <p:sp>
        <p:nvSpPr>
          <p:cNvPr id="8" name="Rectangle 15"/>
          <p:cNvSpPr>
            <a:spLocks noChangeArrowheads="1"/>
          </p:cNvSpPr>
          <p:nvPr/>
        </p:nvSpPr>
        <p:spPr bwMode="auto">
          <a:xfrm>
            <a:off x="177028" y="10200"/>
            <a:ext cx="110433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【P13</a:t>
            </a:r>
            <a:r>
              <a:rPr lang="ja-JP" altLang="en-US" sz="2500" dirty="0">
                <a:solidFill>
                  <a:srgbClr val="000000"/>
                </a:solidFill>
              </a:rPr>
              <a:t>・</a:t>
            </a:r>
            <a:r>
              <a:rPr lang="en-US" altLang="ja-JP" sz="2500" dirty="0">
                <a:solidFill>
                  <a:srgbClr val="000000"/>
                </a:solidFill>
              </a:rPr>
              <a:t>14】</a:t>
            </a:r>
            <a:endParaRPr lang="ja-JP" altLang="en-US" sz="2500" dirty="0">
              <a:solidFill>
                <a:srgbClr val="0033CC"/>
              </a:solidFill>
            </a:endParaRPr>
          </a:p>
        </p:txBody>
      </p:sp>
      <p:sp>
        <p:nvSpPr>
          <p:cNvPr id="10" name="Rectangle 3"/>
          <p:cNvSpPr txBox="1">
            <a:spLocks noChangeArrowheads="1"/>
          </p:cNvSpPr>
          <p:nvPr/>
        </p:nvSpPr>
        <p:spPr bwMode="auto">
          <a:xfrm>
            <a:off x="180083" y="802419"/>
            <a:ext cx="8568829" cy="6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eaLnBrk="1" hangingPunct="1">
              <a:lnSpc>
                <a:spcPct val="90000"/>
              </a:lnSpc>
            </a:pPr>
            <a:r>
              <a:rPr lang="ja-JP" altLang="en-US" sz="3500" u="sng" kern="0" dirty="0">
                <a:solidFill>
                  <a:srgbClr val="000000"/>
                </a:solidFill>
                <a:latin typeface="ＭＳ Ｐゴシック"/>
              </a:rPr>
              <a:t>３　訂正届の取りまとめ</a:t>
            </a:r>
          </a:p>
        </p:txBody>
      </p:sp>
      <p:sp>
        <p:nvSpPr>
          <p:cNvPr id="11" name="AutoShape 6"/>
          <p:cNvSpPr>
            <a:spLocks noChangeArrowheads="1"/>
          </p:cNvSpPr>
          <p:nvPr/>
        </p:nvSpPr>
        <p:spPr bwMode="auto">
          <a:xfrm>
            <a:off x="177028" y="1410907"/>
            <a:ext cx="2685296" cy="40032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871"/>
              </a:spcBef>
            </a:pPr>
            <a:r>
              <a:rPr lang="ja-JP" altLang="en-US" sz="2700" b="0" dirty="0">
                <a:solidFill>
                  <a:srgbClr val="000000"/>
                </a:solidFill>
                <a:latin typeface="ＭＳ Ｐゴシック"/>
              </a:rPr>
              <a:t>○提出書類</a:t>
            </a:r>
            <a:endParaRPr lang="en-US" altLang="ja-JP" sz="2700" b="0" dirty="0">
              <a:solidFill>
                <a:srgbClr val="000000"/>
              </a:solidFill>
              <a:latin typeface="ＭＳ Ｐゴシック"/>
            </a:endParaRPr>
          </a:p>
        </p:txBody>
      </p:sp>
      <p:sp>
        <p:nvSpPr>
          <p:cNvPr id="12" name="Rectangle 5"/>
          <p:cNvSpPr>
            <a:spLocks noChangeArrowheads="1"/>
          </p:cNvSpPr>
          <p:nvPr/>
        </p:nvSpPr>
        <p:spPr bwMode="auto">
          <a:xfrm>
            <a:off x="244659" y="5418745"/>
            <a:ext cx="8650643" cy="800527"/>
          </a:xfrm>
          <a:prstGeom prst="rect">
            <a:avLst/>
          </a:prstGeom>
          <a:noFill/>
          <a:ln w="38100"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lIns="88450" tIns="44226" rIns="88450" bIns="44226" anchor="ctr"/>
          <a:lstStyle/>
          <a:p>
            <a:pPr algn="ctr" fontAlgn="base"/>
            <a:endParaRPr lang="ja-JP" altLang="en-US" sz="2300" b="0">
              <a:solidFill>
                <a:srgbClr val="000000"/>
              </a:solidFill>
            </a:endParaRPr>
          </a:p>
        </p:txBody>
      </p:sp>
    </p:spTree>
    <p:extLst>
      <p:ext uri="{BB962C8B-B14F-4D97-AF65-F5344CB8AC3E}">
        <p14:creationId xmlns:p14="http://schemas.microsoft.com/office/powerpoint/2010/main" val="205622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2346" y="6165408"/>
            <a:ext cx="1947862" cy="340644"/>
          </a:xfrm>
        </p:spPr>
        <p:txBody>
          <a:bodyPr/>
          <a:lstStyle/>
          <a:p>
            <a:pPr>
              <a:defRPr/>
            </a:pPr>
            <a:fld id="{D594290D-A3A5-4E69-B9B7-2DAA8C7C7395}" type="slidenum">
              <a:rPr lang="en-US" altLang="ja-JP" sz="1800">
                <a:solidFill>
                  <a:srgbClr val="000000"/>
                </a:solidFill>
              </a:rPr>
              <a:pPr>
                <a:defRPr/>
              </a:pPr>
              <a:t>95</a:t>
            </a:fld>
            <a:endParaRPr lang="en-US" altLang="ja-JP" sz="1800" dirty="0">
              <a:solidFill>
                <a:srgbClr val="000000"/>
              </a:solidFill>
            </a:endParaRPr>
          </a:p>
        </p:txBody>
      </p:sp>
      <p:sp>
        <p:nvSpPr>
          <p:cNvPr id="7" name="AutoShape 6"/>
          <p:cNvSpPr>
            <a:spLocks noChangeArrowheads="1"/>
          </p:cNvSpPr>
          <p:nvPr/>
        </p:nvSpPr>
        <p:spPr bwMode="auto">
          <a:xfrm>
            <a:off x="531121" y="1354778"/>
            <a:ext cx="8080648" cy="433478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871"/>
              </a:spcBef>
            </a:pPr>
            <a:r>
              <a:rPr lang="ja-JP" altLang="en-US" sz="2300" b="0" dirty="0">
                <a:solidFill>
                  <a:srgbClr val="000000"/>
                </a:solidFill>
                <a:latin typeface="ＭＳ Ｐゴシック"/>
              </a:rPr>
              <a:t>①　作成した「住所等変更・訂正届」及び「登録教科等訂正届」</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（以下，「訂正届」という。）はコピーを取り，保管しておいてく</a:t>
            </a:r>
            <a:r>
              <a:rPr lang="ja-JP" altLang="en-US" sz="2300" b="0" dirty="0" err="1">
                <a:solidFill>
                  <a:srgbClr val="000000"/>
                </a:solidFill>
                <a:latin typeface="ＭＳ Ｐゴシック"/>
              </a:rPr>
              <a:t>だ</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さい。</a:t>
            </a:r>
          </a:p>
          <a:p>
            <a:pPr fontAlgn="base">
              <a:spcBef>
                <a:spcPts val="871"/>
              </a:spcBef>
            </a:pPr>
            <a:r>
              <a:rPr lang="ja-JP" altLang="en-US" sz="2300" b="0" dirty="0">
                <a:solidFill>
                  <a:srgbClr val="000000"/>
                </a:solidFill>
                <a:latin typeface="ＭＳ Ｐゴシック"/>
              </a:rPr>
              <a:t>②　訂正された内容は，</a:t>
            </a:r>
            <a:r>
              <a:rPr lang="en-US" altLang="ja-JP" sz="2300" b="0" dirty="0">
                <a:solidFill>
                  <a:srgbClr val="000000"/>
                </a:solidFill>
                <a:latin typeface="ＭＳ Ｐゴシック"/>
              </a:rPr>
              <a:t>12</a:t>
            </a:r>
            <a:r>
              <a:rPr lang="ja-JP" altLang="en-US" sz="2300" b="0" dirty="0">
                <a:solidFill>
                  <a:srgbClr val="000000"/>
                </a:solidFill>
                <a:latin typeface="ＭＳ Ｐゴシック"/>
              </a:rPr>
              <a:t>月</a:t>
            </a:r>
            <a:r>
              <a:rPr lang="en-US" altLang="ja-JP" sz="2300" b="0" dirty="0">
                <a:solidFill>
                  <a:srgbClr val="000000"/>
                </a:solidFill>
                <a:latin typeface="ＭＳ Ｐゴシック"/>
              </a:rPr>
              <a:t>15</a:t>
            </a:r>
            <a:r>
              <a:rPr lang="ja-JP" altLang="en-US" sz="2300" b="0" dirty="0">
                <a:solidFill>
                  <a:srgbClr val="000000"/>
                </a:solidFill>
                <a:latin typeface="ＭＳ Ｐゴシック"/>
              </a:rPr>
              <a:t>日（月）までに到着する受験票</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a:t>
            </a:r>
            <a:r>
              <a:rPr lang="en-US" altLang="ja-JP" sz="2300" b="0" dirty="0">
                <a:solidFill>
                  <a:srgbClr val="000000"/>
                </a:solidFill>
                <a:latin typeface="ＭＳ Ｐゴシック"/>
              </a:rPr>
              <a:t>(『</a:t>
            </a:r>
            <a:r>
              <a:rPr lang="ja-JP" altLang="en-US" sz="2300" b="0" dirty="0">
                <a:solidFill>
                  <a:srgbClr val="000000"/>
                </a:solidFill>
                <a:latin typeface="ＭＳ Ｐゴシック"/>
              </a:rPr>
              <a:t>受験案内</a:t>
            </a:r>
            <a:r>
              <a:rPr lang="en-US" altLang="ja-JP" sz="2300" b="0" dirty="0">
                <a:solidFill>
                  <a:srgbClr val="000000"/>
                </a:solidFill>
                <a:latin typeface="ＭＳ Ｐゴシック"/>
              </a:rPr>
              <a:t>』p.32)</a:t>
            </a:r>
            <a:r>
              <a:rPr lang="ja-JP" altLang="en-US" sz="2300" b="0" dirty="0">
                <a:solidFill>
                  <a:srgbClr val="000000"/>
                </a:solidFill>
                <a:latin typeface="ＭＳ Ｐゴシック"/>
              </a:rPr>
              <a:t>で再度確認してください。確認はがきの再送</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付は行いません。</a:t>
            </a:r>
          </a:p>
          <a:p>
            <a:pPr fontAlgn="base">
              <a:spcBef>
                <a:spcPts val="871"/>
              </a:spcBef>
            </a:pPr>
            <a:r>
              <a:rPr lang="ja-JP" altLang="en-US" sz="2300" b="0" dirty="0">
                <a:solidFill>
                  <a:srgbClr val="000000"/>
                </a:solidFill>
                <a:latin typeface="ＭＳ Ｐゴシック"/>
              </a:rPr>
              <a:t>③　必要書類に不備（必要書類の不足，「訂正届」への誤記入</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等）がある場合は，訂正を受け付けられないことがありますの</a:t>
            </a:r>
            <a:r>
              <a:rPr lang="en-US" altLang="ja-JP" sz="2300" b="0" dirty="0">
                <a:solidFill>
                  <a:srgbClr val="000000"/>
                </a:solidFill>
                <a:latin typeface="ＭＳ Ｐゴシック"/>
              </a:rPr>
              <a:t/>
            </a:r>
            <a:br>
              <a:rPr lang="en-US" altLang="ja-JP" sz="2300" b="0" dirty="0">
                <a:solidFill>
                  <a:srgbClr val="000000"/>
                </a:solidFill>
                <a:latin typeface="ＭＳ Ｐゴシック"/>
              </a:rPr>
            </a:br>
            <a:r>
              <a:rPr lang="ja-JP" altLang="en-US" sz="2300" b="0" dirty="0">
                <a:solidFill>
                  <a:srgbClr val="000000"/>
                </a:solidFill>
                <a:latin typeface="ＭＳ Ｐゴシック"/>
              </a:rPr>
              <a:t>　で，必ず内容確認を行ってください。</a:t>
            </a:r>
          </a:p>
          <a:p>
            <a:pPr fontAlgn="base">
              <a:spcBef>
                <a:spcPts val="871"/>
              </a:spcBef>
            </a:pPr>
            <a:r>
              <a:rPr lang="ja-JP" altLang="en-US" sz="2300" b="0" dirty="0">
                <a:solidFill>
                  <a:srgbClr val="FF0000"/>
                </a:solidFill>
                <a:latin typeface="ＭＳ Ｐゴシック"/>
              </a:rPr>
              <a:t>④　「登録教科等訂正届」は消印が</a:t>
            </a:r>
            <a:r>
              <a:rPr lang="en-US" altLang="ja-JP" sz="2300" b="0" dirty="0">
                <a:solidFill>
                  <a:srgbClr val="FF0000"/>
                </a:solidFill>
                <a:latin typeface="ＭＳ Ｐゴシック"/>
              </a:rPr>
              <a:t>11</a:t>
            </a:r>
            <a:r>
              <a:rPr lang="ja-JP" altLang="en-US" sz="2300" b="0" dirty="0">
                <a:solidFill>
                  <a:srgbClr val="FF0000"/>
                </a:solidFill>
                <a:latin typeface="ＭＳ Ｐゴシック"/>
              </a:rPr>
              <a:t>月</a:t>
            </a:r>
            <a:r>
              <a:rPr lang="en-US" altLang="ja-JP" sz="2300" b="0" dirty="0">
                <a:solidFill>
                  <a:srgbClr val="FF0000"/>
                </a:solidFill>
                <a:latin typeface="ＭＳ Ｐゴシック"/>
              </a:rPr>
              <a:t>5</a:t>
            </a:r>
            <a:r>
              <a:rPr lang="ja-JP" altLang="en-US" sz="2300" b="0" dirty="0">
                <a:solidFill>
                  <a:srgbClr val="FF0000"/>
                </a:solidFill>
                <a:latin typeface="ＭＳ Ｐゴシック"/>
              </a:rPr>
              <a:t>日（水）以降の場合は，</a:t>
            </a:r>
            <a:r>
              <a:rPr lang="en-US" altLang="ja-JP" sz="2300" b="0" dirty="0">
                <a:solidFill>
                  <a:srgbClr val="FF0000"/>
                </a:solidFill>
                <a:latin typeface="ＭＳ Ｐゴシック"/>
              </a:rPr>
              <a:t/>
            </a:r>
            <a:br>
              <a:rPr lang="en-US" altLang="ja-JP" sz="2300" b="0" dirty="0">
                <a:solidFill>
                  <a:srgbClr val="FF0000"/>
                </a:solidFill>
                <a:latin typeface="ＭＳ Ｐゴシック"/>
              </a:rPr>
            </a:br>
            <a:r>
              <a:rPr lang="ja-JP" altLang="en-US" sz="2300" b="0" dirty="0">
                <a:solidFill>
                  <a:srgbClr val="FF0000"/>
                </a:solidFill>
                <a:latin typeface="ＭＳ Ｐゴシック"/>
              </a:rPr>
              <a:t>　訂正は一切受け付けられませんので，御注意ください。</a:t>
            </a:r>
          </a:p>
        </p:txBody>
      </p:sp>
      <p:sp>
        <p:nvSpPr>
          <p:cNvPr id="8" name="Rectangle 15"/>
          <p:cNvSpPr>
            <a:spLocks noChangeArrowheads="1"/>
          </p:cNvSpPr>
          <p:nvPr/>
        </p:nvSpPr>
        <p:spPr bwMode="auto">
          <a:xfrm>
            <a:off x="177028" y="10200"/>
            <a:ext cx="110433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【P14】</a:t>
            </a:r>
            <a:endParaRPr lang="ja-JP" altLang="en-US" sz="2500" dirty="0">
              <a:solidFill>
                <a:srgbClr val="0033CC"/>
              </a:solidFill>
            </a:endParaRPr>
          </a:p>
        </p:txBody>
      </p:sp>
      <p:sp>
        <p:nvSpPr>
          <p:cNvPr id="11" name="AutoShape 6"/>
          <p:cNvSpPr>
            <a:spLocks noChangeArrowheads="1"/>
          </p:cNvSpPr>
          <p:nvPr/>
        </p:nvSpPr>
        <p:spPr bwMode="auto">
          <a:xfrm>
            <a:off x="177028" y="798539"/>
            <a:ext cx="2685296" cy="40032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871"/>
              </a:spcBef>
            </a:pPr>
            <a:r>
              <a:rPr lang="ja-JP" altLang="en-US" sz="2700" b="0" dirty="0">
                <a:solidFill>
                  <a:srgbClr val="000000"/>
                </a:solidFill>
                <a:latin typeface="ＭＳ Ｐゴシック"/>
              </a:rPr>
              <a:t>○注意事項</a:t>
            </a:r>
            <a:endParaRPr lang="en-US" altLang="ja-JP" sz="2700" b="0" dirty="0">
              <a:solidFill>
                <a:srgbClr val="000000"/>
              </a:solidFill>
              <a:latin typeface="ＭＳ Ｐゴシック"/>
            </a:endParaRPr>
          </a:p>
        </p:txBody>
      </p:sp>
    </p:spTree>
    <p:extLst>
      <p:ext uri="{BB962C8B-B14F-4D97-AF65-F5344CB8AC3E}">
        <p14:creationId xmlns:p14="http://schemas.microsoft.com/office/powerpoint/2010/main" val="323995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05673" y="6097638"/>
            <a:ext cx="1947862" cy="340372"/>
          </a:xfrm>
        </p:spPr>
        <p:txBody>
          <a:bodyPr/>
          <a:lstStyle/>
          <a:p>
            <a:pPr>
              <a:defRPr/>
            </a:pPr>
            <a:fld id="{D594290D-A3A5-4E69-B9B7-2DAA8C7C7395}" type="slidenum">
              <a:rPr lang="en-US" altLang="ja-JP" sz="1800">
                <a:solidFill>
                  <a:srgbClr val="000000"/>
                </a:solidFill>
              </a:rPr>
              <a:pPr>
                <a:defRPr/>
              </a:pPr>
              <a:t>96</a:t>
            </a:fld>
            <a:endParaRPr lang="en-US" altLang="ja-JP" sz="1800" dirty="0">
              <a:solidFill>
                <a:srgbClr val="000000"/>
              </a:solidFill>
            </a:endParaRPr>
          </a:p>
        </p:txBody>
      </p:sp>
      <p:sp>
        <p:nvSpPr>
          <p:cNvPr id="8" name="Rectangle 15"/>
          <p:cNvSpPr>
            <a:spLocks noChangeArrowheads="1"/>
          </p:cNvSpPr>
          <p:nvPr/>
        </p:nvSpPr>
        <p:spPr bwMode="auto">
          <a:xfrm>
            <a:off x="177028" y="10200"/>
            <a:ext cx="110433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a:t>
            </a:r>
            <a:r>
              <a:rPr lang="ja-JP" altLang="en-US" sz="2500" dirty="0">
                <a:solidFill>
                  <a:srgbClr val="000000"/>
                </a:solidFill>
              </a:rPr>
              <a:t>受験案内</a:t>
            </a:r>
            <a:r>
              <a:rPr lang="en-US" altLang="ja-JP" sz="2500" dirty="0">
                <a:solidFill>
                  <a:srgbClr val="000000"/>
                </a:solidFill>
              </a:rPr>
              <a:t>P31】</a:t>
            </a:r>
            <a:endParaRPr lang="ja-JP" altLang="en-US" sz="2500" dirty="0">
              <a:solidFill>
                <a:srgbClr val="0033CC"/>
              </a:solidFill>
            </a:endParaRPr>
          </a:p>
        </p:txBody>
      </p:sp>
      <p:sp>
        <p:nvSpPr>
          <p:cNvPr id="10" name="Rectangle 3"/>
          <p:cNvSpPr txBox="1">
            <a:spLocks noChangeArrowheads="1"/>
          </p:cNvSpPr>
          <p:nvPr/>
        </p:nvSpPr>
        <p:spPr bwMode="auto">
          <a:xfrm>
            <a:off x="180083" y="802419"/>
            <a:ext cx="8568829" cy="6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eaLnBrk="1" hangingPunct="1">
              <a:lnSpc>
                <a:spcPct val="90000"/>
              </a:lnSpc>
            </a:pPr>
            <a:r>
              <a:rPr lang="ja-JP" altLang="en-US" sz="3500" u="sng" kern="0" dirty="0">
                <a:solidFill>
                  <a:srgbClr val="000000"/>
                </a:solidFill>
                <a:latin typeface="ＭＳ Ｐゴシック"/>
              </a:rPr>
              <a:t>登録教科等訂正届</a:t>
            </a:r>
          </a:p>
        </p:txBody>
      </p:sp>
      <p:sp>
        <p:nvSpPr>
          <p:cNvPr id="11" name="AutoShape 6"/>
          <p:cNvSpPr>
            <a:spLocks noChangeArrowheads="1"/>
          </p:cNvSpPr>
          <p:nvPr/>
        </p:nvSpPr>
        <p:spPr bwMode="auto">
          <a:xfrm>
            <a:off x="-21769" y="1334944"/>
            <a:ext cx="4954379" cy="360616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600"/>
              </a:spcBef>
            </a:pPr>
            <a:r>
              <a:rPr lang="ja-JP" altLang="en-US" sz="1900" b="0" dirty="0">
                <a:solidFill>
                  <a:srgbClr val="000000"/>
                </a:solidFill>
                <a:latin typeface="ＭＳ Ｐゴシック"/>
                <a:ea typeface="ＭＳ Ｐゴシック"/>
              </a:rPr>
              <a:t>　○　登録教科（地理歴史，公民の科目数，　</a:t>
            </a:r>
            <a:r>
              <a:rPr lang="en-US" altLang="ja-JP" sz="1900" b="0" dirty="0">
                <a:solidFill>
                  <a:srgbClr val="000000"/>
                </a:solidFill>
                <a:latin typeface="ＭＳ Ｐゴシック"/>
                <a:ea typeface="ＭＳ Ｐゴシック"/>
              </a:rPr>
              <a:t/>
            </a:r>
            <a:br>
              <a:rPr lang="en-US" altLang="ja-JP" sz="1900" b="0" dirty="0">
                <a:solidFill>
                  <a:srgbClr val="000000"/>
                </a:solidFill>
                <a:latin typeface="ＭＳ Ｐゴシック"/>
                <a:ea typeface="ＭＳ Ｐゴシック"/>
              </a:rPr>
            </a:br>
            <a:r>
              <a:rPr lang="ja-JP" altLang="en-US" sz="1900" b="0" dirty="0">
                <a:solidFill>
                  <a:srgbClr val="000000"/>
                </a:solidFill>
                <a:latin typeface="ＭＳ Ｐゴシック"/>
                <a:ea typeface="ＭＳ Ｐゴシック"/>
              </a:rPr>
              <a:t>　　理科の科目選択方法等）及び別冊子試</a:t>
            </a:r>
            <a:r>
              <a:rPr lang="en-US" altLang="ja-JP" sz="1900" b="0" dirty="0">
                <a:solidFill>
                  <a:srgbClr val="000000"/>
                </a:solidFill>
                <a:latin typeface="ＭＳ Ｐゴシック"/>
                <a:ea typeface="ＭＳ Ｐゴシック"/>
              </a:rPr>
              <a:t/>
            </a:r>
            <a:br>
              <a:rPr lang="en-US" altLang="ja-JP" sz="1900" b="0" dirty="0">
                <a:solidFill>
                  <a:srgbClr val="000000"/>
                </a:solidFill>
                <a:latin typeface="ＭＳ Ｐゴシック"/>
                <a:ea typeface="ＭＳ Ｐゴシック"/>
              </a:rPr>
            </a:br>
            <a:r>
              <a:rPr lang="ja-JP" altLang="en-US" sz="1900" b="0" dirty="0">
                <a:solidFill>
                  <a:srgbClr val="000000"/>
                </a:solidFill>
                <a:latin typeface="ＭＳ Ｐゴシック"/>
                <a:ea typeface="ＭＳ Ｐゴシック"/>
              </a:rPr>
              <a:t>　　験問題の希望を訂正する場合に使用し</a:t>
            </a:r>
            <a:r>
              <a:rPr lang="en-US" altLang="ja-JP" sz="1900" b="0" dirty="0">
                <a:solidFill>
                  <a:srgbClr val="000000"/>
                </a:solidFill>
                <a:latin typeface="ＭＳ Ｐゴシック"/>
                <a:ea typeface="ＭＳ Ｐゴシック"/>
              </a:rPr>
              <a:t/>
            </a:r>
            <a:br>
              <a:rPr lang="en-US" altLang="ja-JP" sz="1900" b="0" dirty="0">
                <a:solidFill>
                  <a:srgbClr val="000000"/>
                </a:solidFill>
                <a:latin typeface="ＭＳ Ｐゴシック"/>
                <a:ea typeface="ＭＳ Ｐゴシック"/>
              </a:rPr>
            </a:br>
            <a:r>
              <a:rPr lang="ja-JP" altLang="en-US" sz="1900" b="0" dirty="0">
                <a:solidFill>
                  <a:srgbClr val="000000"/>
                </a:solidFill>
                <a:latin typeface="ＭＳ Ｐゴシック"/>
                <a:ea typeface="ＭＳ Ｐゴシック"/>
              </a:rPr>
              <a:t>　　ます。</a:t>
            </a:r>
            <a:endParaRPr lang="en-US" altLang="ja-JP" sz="1900" b="0" dirty="0">
              <a:solidFill>
                <a:srgbClr val="000000"/>
              </a:solidFill>
              <a:latin typeface="ＭＳ Ｐゴシック"/>
              <a:ea typeface="ＭＳ Ｐゴシック"/>
            </a:endParaRPr>
          </a:p>
          <a:p>
            <a:pPr fontAlgn="base">
              <a:spcBef>
                <a:spcPts val="1161"/>
              </a:spcBef>
            </a:pPr>
            <a:r>
              <a:rPr lang="ja-JP" altLang="en-US" sz="1900" b="0" dirty="0">
                <a:solidFill>
                  <a:srgbClr val="000000"/>
                </a:solidFill>
                <a:latin typeface="ＭＳ Ｐゴシック"/>
              </a:rPr>
              <a:t>　○　次の事項を確認してください。</a:t>
            </a:r>
            <a:endParaRPr lang="en-US" altLang="ja-JP" sz="1900" b="0" dirty="0">
              <a:solidFill>
                <a:srgbClr val="000000"/>
              </a:solidFill>
              <a:latin typeface="ＭＳ Ｐゴシック"/>
            </a:endParaRPr>
          </a:p>
          <a:p>
            <a:pPr fontAlgn="base">
              <a:spcBef>
                <a:spcPts val="1161"/>
              </a:spcBef>
            </a:pPr>
            <a:r>
              <a:rPr lang="ja-JP" altLang="en-US" sz="1900" b="0" dirty="0">
                <a:solidFill>
                  <a:srgbClr val="000000"/>
                </a:solidFill>
                <a:latin typeface="ＭＳ Ｐゴシック"/>
              </a:rPr>
              <a:t>　　・ </a:t>
            </a:r>
            <a:r>
              <a:rPr lang="ja-JP" altLang="en-US" sz="1900" b="0" dirty="0">
                <a:solidFill>
                  <a:srgbClr val="FF0000"/>
                </a:solidFill>
                <a:latin typeface="ＭＳ Ｐゴシック"/>
              </a:rPr>
              <a:t>訂正のある箇所のみの記入であること。</a:t>
            </a:r>
            <a:r>
              <a:rPr lang="en-US" altLang="ja-JP" sz="1900" b="0" dirty="0">
                <a:solidFill>
                  <a:srgbClr val="FF0000"/>
                </a:solidFill>
                <a:latin typeface="ＭＳ Ｐゴシック"/>
              </a:rPr>
              <a:t/>
            </a:r>
            <a:br>
              <a:rPr lang="en-US" altLang="ja-JP" sz="1900" b="0" dirty="0">
                <a:solidFill>
                  <a:srgbClr val="FF0000"/>
                </a:solidFill>
                <a:latin typeface="ＭＳ Ｐゴシック"/>
              </a:rPr>
            </a:br>
            <a:r>
              <a:rPr lang="ja-JP" altLang="en-US" sz="1900" b="0" dirty="0">
                <a:solidFill>
                  <a:srgbClr val="FF0000"/>
                </a:solidFill>
                <a:latin typeface="ＭＳ Ｐゴシック"/>
              </a:rPr>
              <a:t>　　</a:t>
            </a:r>
            <a:r>
              <a:rPr lang="en-US" altLang="ja-JP" sz="1900" b="0" dirty="0">
                <a:solidFill>
                  <a:srgbClr val="FF0000"/>
                </a:solidFill>
                <a:latin typeface="ＭＳ Ｐゴシック"/>
              </a:rPr>
              <a:t/>
            </a:r>
            <a:br>
              <a:rPr lang="en-US" altLang="ja-JP" sz="1900" b="0" dirty="0">
                <a:solidFill>
                  <a:srgbClr val="FF0000"/>
                </a:solidFill>
                <a:latin typeface="ＭＳ Ｐゴシック"/>
              </a:rPr>
            </a:br>
            <a:r>
              <a:rPr lang="ja-JP" altLang="en-US" sz="1900" b="0" dirty="0">
                <a:solidFill>
                  <a:srgbClr val="FF0000"/>
                </a:solidFill>
                <a:latin typeface="ＭＳ Ｐゴシック"/>
              </a:rPr>
              <a:t>　　</a:t>
            </a:r>
            <a:r>
              <a:rPr lang="ja-JP" altLang="en-US" sz="1900" b="0" dirty="0">
                <a:solidFill>
                  <a:srgbClr val="000000"/>
                </a:solidFill>
                <a:latin typeface="ＭＳ Ｐゴシック"/>
              </a:rPr>
              <a:t>・ 確認</a:t>
            </a:r>
            <a:r>
              <a:rPr lang="ja-JP" altLang="en-US" sz="1900" b="0" dirty="0" smtClean="0">
                <a:solidFill>
                  <a:srgbClr val="000000"/>
                </a:solidFill>
                <a:latin typeface="ＭＳ Ｐゴシック"/>
              </a:rPr>
              <a:t>はがきのコピーが</a:t>
            </a:r>
            <a:r>
              <a:rPr lang="ja-JP" altLang="en-US" sz="1900" b="0" dirty="0">
                <a:solidFill>
                  <a:srgbClr val="000000"/>
                </a:solidFill>
                <a:latin typeface="ＭＳ Ｐゴシック"/>
              </a:rPr>
              <a:t>貼り付けてあること。</a:t>
            </a:r>
            <a:r>
              <a:rPr lang="en-US" altLang="ja-JP" sz="1900" b="0" dirty="0">
                <a:solidFill>
                  <a:srgbClr val="000000"/>
                </a:solidFill>
                <a:latin typeface="ＭＳ Ｐゴシック"/>
              </a:rPr>
              <a:t/>
            </a:r>
            <a:br>
              <a:rPr lang="en-US" altLang="ja-JP" sz="1900" b="0" dirty="0">
                <a:solidFill>
                  <a:srgbClr val="000000"/>
                </a:solidFill>
                <a:latin typeface="ＭＳ Ｐゴシック"/>
              </a:rPr>
            </a:br>
            <a:r>
              <a:rPr lang="ja-JP" altLang="en-US" sz="1900" b="0" dirty="0">
                <a:solidFill>
                  <a:srgbClr val="000000"/>
                </a:solidFill>
                <a:latin typeface="ＭＳ Ｐゴシック"/>
              </a:rPr>
              <a:t>　　</a:t>
            </a:r>
            <a:r>
              <a:rPr lang="en-US" altLang="ja-JP" sz="1900" b="0" dirty="0">
                <a:solidFill>
                  <a:srgbClr val="000000"/>
                </a:solidFill>
                <a:latin typeface="ＭＳ Ｐゴシック"/>
              </a:rPr>
              <a:t/>
            </a:r>
            <a:br>
              <a:rPr lang="en-US" altLang="ja-JP" sz="1900" b="0" dirty="0">
                <a:solidFill>
                  <a:srgbClr val="000000"/>
                </a:solidFill>
                <a:latin typeface="ＭＳ Ｐゴシック"/>
              </a:rPr>
            </a:br>
            <a:r>
              <a:rPr lang="ja-JP" altLang="en-US" sz="1900" b="0" dirty="0">
                <a:solidFill>
                  <a:srgbClr val="000000"/>
                </a:solidFill>
                <a:latin typeface="ＭＳ Ｐゴシック"/>
              </a:rPr>
              <a:t>　　・ 新教育課程履修者が旧教育課程科目</a:t>
            </a:r>
            <a:r>
              <a:rPr lang="en-US" altLang="ja-JP" sz="1900" b="0" dirty="0">
                <a:solidFill>
                  <a:srgbClr val="000000"/>
                </a:solidFill>
                <a:latin typeface="ＭＳ Ｐゴシック"/>
              </a:rPr>
              <a:t/>
            </a:r>
            <a:br>
              <a:rPr lang="en-US" altLang="ja-JP" sz="1900" b="0" dirty="0">
                <a:solidFill>
                  <a:srgbClr val="000000"/>
                </a:solidFill>
                <a:latin typeface="ＭＳ Ｐゴシック"/>
              </a:rPr>
            </a:br>
            <a:r>
              <a:rPr lang="ja-JP" altLang="en-US" sz="1900" b="0" dirty="0">
                <a:solidFill>
                  <a:srgbClr val="000000"/>
                </a:solidFill>
                <a:latin typeface="ＭＳ Ｐゴシック"/>
              </a:rPr>
              <a:t>　　　を選択していないこと。</a:t>
            </a:r>
            <a:endParaRPr lang="en-US" altLang="ja-JP" sz="1900" b="0" dirty="0">
              <a:solidFill>
                <a:srgbClr val="000000"/>
              </a:solidFill>
              <a:latin typeface="ＭＳ Ｐゴシック"/>
            </a:endParaRPr>
          </a:p>
          <a:p>
            <a:pPr fontAlgn="base">
              <a:spcBef>
                <a:spcPts val="600"/>
              </a:spcBef>
            </a:pPr>
            <a:endParaRPr lang="en-US" altLang="ja-JP" sz="2400" b="0" dirty="0">
              <a:solidFill>
                <a:srgbClr val="000000"/>
              </a:solidFill>
              <a:latin typeface="ＭＳ Ｐゴシック"/>
            </a:endParaRPr>
          </a:p>
        </p:txBody>
      </p:sp>
      <p:sp>
        <p:nvSpPr>
          <p:cNvPr id="5" name="正方形/長方形 4"/>
          <p:cNvSpPr/>
          <p:nvPr/>
        </p:nvSpPr>
        <p:spPr>
          <a:xfrm>
            <a:off x="176707" y="5235769"/>
            <a:ext cx="4890918" cy="1134200"/>
          </a:xfrm>
          <a:prstGeom prst="rect">
            <a:avLst/>
          </a:prstGeom>
        </p:spPr>
        <p:txBody>
          <a:bodyPr wrap="square" lIns="88450" tIns="44226" rIns="88450" bIns="44226">
            <a:spAutoFit/>
          </a:bodyPr>
          <a:lstStyle/>
          <a:p>
            <a:pPr fontAlgn="base">
              <a:spcBef>
                <a:spcPts val="600"/>
              </a:spcBef>
            </a:pPr>
            <a:r>
              <a:rPr lang="en-US" altLang="ja-JP" sz="1700" b="0" dirty="0">
                <a:solidFill>
                  <a:srgbClr val="000000"/>
                </a:solidFill>
                <a:latin typeface="ＭＳ Ｐゴシック"/>
              </a:rPr>
              <a:t>※</a:t>
            </a:r>
            <a:r>
              <a:rPr lang="ja-JP" altLang="ja-JP" sz="1700" b="0" dirty="0">
                <a:solidFill>
                  <a:srgbClr val="000000"/>
                </a:solidFill>
              </a:rPr>
              <a:t>受験教科数が変更となる場合は，再度，検定</a:t>
            </a:r>
            <a:r>
              <a:rPr lang="en-US" altLang="ja-JP" sz="1700" b="0" dirty="0">
                <a:solidFill>
                  <a:srgbClr val="000000"/>
                </a:solidFill>
              </a:rPr>
              <a:t/>
            </a:r>
            <a:br>
              <a:rPr lang="en-US" altLang="ja-JP" sz="1700" b="0" dirty="0">
                <a:solidFill>
                  <a:srgbClr val="000000"/>
                </a:solidFill>
              </a:rPr>
            </a:br>
            <a:r>
              <a:rPr lang="en-US" altLang="ja-JP" sz="1700" b="0" dirty="0">
                <a:solidFill>
                  <a:srgbClr val="000000"/>
                </a:solidFill>
              </a:rPr>
              <a:t> </a:t>
            </a:r>
            <a:r>
              <a:rPr lang="ja-JP" altLang="en-US" sz="1700" b="0" dirty="0">
                <a:solidFill>
                  <a:srgbClr val="000000"/>
                </a:solidFill>
              </a:rPr>
              <a:t>　</a:t>
            </a:r>
            <a:r>
              <a:rPr lang="ja-JP" altLang="ja-JP" sz="1700" b="0" dirty="0">
                <a:solidFill>
                  <a:srgbClr val="000000"/>
                </a:solidFill>
              </a:rPr>
              <a:t>料を払い込</a:t>
            </a:r>
            <a:r>
              <a:rPr lang="ja-JP" altLang="en-US" sz="1700" b="0" dirty="0">
                <a:solidFill>
                  <a:srgbClr val="000000"/>
                </a:solidFill>
              </a:rPr>
              <a:t>み，検定料受付証明書を貼り付け　 　</a:t>
            </a:r>
            <a:r>
              <a:rPr lang="en-US" altLang="ja-JP" sz="1700" b="0" dirty="0">
                <a:solidFill>
                  <a:srgbClr val="000000"/>
                </a:solidFill>
              </a:rPr>
              <a:t/>
            </a:r>
            <a:br>
              <a:rPr lang="en-US" altLang="ja-JP" sz="1700" b="0" dirty="0">
                <a:solidFill>
                  <a:srgbClr val="000000"/>
                </a:solidFill>
              </a:rPr>
            </a:br>
            <a:r>
              <a:rPr lang="ja-JP" altLang="en-US" sz="1700" b="0" dirty="0">
                <a:solidFill>
                  <a:srgbClr val="000000"/>
                </a:solidFill>
              </a:rPr>
              <a:t>　 </a:t>
            </a:r>
            <a:r>
              <a:rPr lang="ja-JP" altLang="en-US" sz="1700" b="0" dirty="0" err="1">
                <a:solidFill>
                  <a:srgbClr val="000000"/>
                </a:solidFill>
              </a:rPr>
              <a:t>る</a:t>
            </a:r>
            <a:r>
              <a:rPr lang="ja-JP" altLang="en-US" sz="1700" b="0" dirty="0">
                <a:solidFill>
                  <a:srgbClr val="000000"/>
                </a:solidFill>
              </a:rPr>
              <a:t>ことが必要になる場合があります。（受験案内</a:t>
            </a:r>
            <a:r>
              <a:rPr lang="en-US" altLang="ja-JP" sz="1700" b="0" dirty="0">
                <a:solidFill>
                  <a:srgbClr val="000000"/>
                </a:solidFill>
              </a:rPr>
              <a:t/>
            </a:r>
            <a:br>
              <a:rPr lang="en-US" altLang="ja-JP" sz="1700" b="0" dirty="0">
                <a:solidFill>
                  <a:srgbClr val="000000"/>
                </a:solidFill>
              </a:rPr>
            </a:br>
            <a:r>
              <a:rPr lang="ja-JP" altLang="en-US" sz="1700" b="0" dirty="0">
                <a:solidFill>
                  <a:srgbClr val="000000"/>
                </a:solidFill>
              </a:rPr>
              <a:t>　 </a:t>
            </a:r>
            <a:r>
              <a:rPr lang="en-US" altLang="ja-JP" sz="1700" b="0" dirty="0">
                <a:solidFill>
                  <a:srgbClr val="000000"/>
                </a:solidFill>
              </a:rPr>
              <a:t>p.29</a:t>
            </a:r>
            <a:r>
              <a:rPr lang="ja-JP" altLang="en-US" sz="1700" b="0" dirty="0">
                <a:solidFill>
                  <a:srgbClr val="000000"/>
                </a:solidFill>
              </a:rPr>
              <a:t>）</a:t>
            </a:r>
            <a:endParaRPr lang="en-US" altLang="ja-JP" sz="1700" b="0" u="sng" dirty="0">
              <a:solidFill>
                <a:srgbClr val="000000"/>
              </a:solidFill>
              <a:latin typeface="ＭＳ Ｐゴシック"/>
            </a:endParaRPr>
          </a:p>
        </p:txBody>
      </p:sp>
      <p:pic>
        <p:nvPicPr>
          <p:cNvPr id="2092"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627" y="1339292"/>
            <a:ext cx="3241641" cy="4967219"/>
          </a:xfrm>
          <a:prstGeom prst="rect">
            <a:avLst/>
          </a:prstGeom>
          <a:solidFill>
            <a:schemeClr val="bg1"/>
          </a:solidFill>
          <a:ln>
            <a:noFill/>
          </a:ln>
          <a:effectLst/>
        </p:spPr>
      </p:pic>
    </p:spTree>
    <p:extLst>
      <p:ext uri="{BB962C8B-B14F-4D97-AF65-F5344CB8AC3E}">
        <p14:creationId xmlns:p14="http://schemas.microsoft.com/office/powerpoint/2010/main" val="3240910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76556" y="6097805"/>
            <a:ext cx="1947862" cy="340372"/>
          </a:xfrm>
        </p:spPr>
        <p:txBody>
          <a:bodyPr/>
          <a:lstStyle/>
          <a:p>
            <a:pPr>
              <a:defRPr/>
            </a:pPr>
            <a:fld id="{D594290D-A3A5-4E69-B9B7-2DAA8C7C7395}" type="slidenum">
              <a:rPr lang="en-US" altLang="ja-JP" sz="1800">
                <a:solidFill>
                  <a:srgbClr val="000000"/>
                </a:solidFill>
              </a:rPr>
              <a:pPr>
                <a:defRPr/>
              </a:pPr>
              <a:t>97</a:t>
            </a:fld>
            <a:endParaRPr lang="en-US" altLang="ja-JP" sz="1800" dirty="0">
              <a:solidFill>
                <a:srgbClr val="000000"/>
              </a:solidFill>
            </a:endParaRPr>
          </a:p>
        </p:txBody>
      </p:sp>
      <p:sp>
        <p:nvSpPr>
          <p:cNvPr id="8" name="Rectangle 15"/>
          <p:cNvSpPr>
            <a:spLocks noChangeArrowheads="1"/>
          </p:cNvSpPr>
          <p:nvPr/>
        </p:nvSpPr>
        <p:spPr bwMode="auto">
          <a:xfrm>
            <a:off x="177028" y="10200"/>
            <a:ext cx="1104338"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a:t>
            </a:r>
            <a:r>
              <a:rPr lang="ja-JP" altLang="en-US" sz="2500" dirty="0">
                <a:solidFill>
                  <a:srgbClr val="000000"/>
                </a:solidFill>
              </a:rPr>
              <a:t>受験案内</a:t>
            </a:r>
            <a:r>
              <a:rPr lang="en-US" altLang="ja-JP" sz="2500" dirty="0">
                <a:solidFill>
                  <a:srgbClr val="000000"/>
                </a:solidFill>
              </a:rPr>
              <a:t>P38】</a:t>
            </a:r>
            <a:endParaRPr lang="ja-JP" altLang="en-US" sz="2500" dirty="0">
              <a:solidFill>
                <a:srgbClr val="0033CC"/>
              </a:solidFill>
            </a:endParaRPr>
          </a:p>
        </p:txBody>
      </p:sp>
      <p:sp>
        <p:nvSpPr>
          <p:cNvPr id="10" name="Rectangle 3"/>
          <p:cNvSpPr txBox="1">
            <a:spLocks noChangeArrowheads="1"/>
          </p:cNvSpPr>
          <p:nvPr/>
        </p:nvSpPr>
        <p:spPr bwMode="auto">
          <a:xfrm>
            <a:off x="180083" y="802419"/>
            <a:ext cx="8568829" cy="6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eaLnBrk="1" hangingPunct="1">
              <a:lnSpc>
                <a:spcPct val="90000"/>
              </a:lnSpc>
            </a:pPr>
            <a:r>
              <a:rPr lang="ja-JP" altLang="en-US" sz="3500" u="sng" kern="0" dirty="0">
                <a:solidFill>
                  <a:srgbClr val="000000"/>
                </a:solidFill>
                <a:latin typeface="ＭＳ Ｐゴシック"/>
              </a:rPr>
              <a:t>住所等変更・訂正届</a:t>
            </a:r>
          </a:p>
        </p:txBody>
      </p:sp>
      <p:sp>
        <p:nvSpPr>
          <p:cNvPr id="6" name="AutoShape 6"/>
          <p:cNvSpPr>
            <a:spLocks noChangeArrowheads="1"/>
          </p:cNvSpPr>
          <p:nvPr/>
        </p:nvSpPr>
        <p:spPr bwMode="auto">
          <a:xfrm>
            <a:off x="180085" y="1471024"/>
            <a:ext cx="4816659" cy="489894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1422" tIns="45711" rIns="91422" bIns="45711"/>
          <a:lstStyle/>
          <a:p>
            <a:pPr fontAlgn="base">
              <a:spcBef>
                <a:spcPts val="600"/>
              </a:spcBef>
            </a:pPr>
            <a:r>
              <a:rPr lang="ja-JP" altLang="en-US" sz="2400" b="0" dirty="0">
                <a:solidFill>
                  <a:srgbClr val="000000"/>
                </a:solidFill>
                <a:latin typeface="ＭＳ Ｐゴシック"/>
                <a:ea typeface="ＭＳ Ｐゴシック"/>
              </a:rPr>
              <a:t>　○　氏名，生年月日，住所，電話</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番号を変更，訂正する場合に</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使用します。</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　必要事項が記入されている　</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a:t>
            </a:r>
            <a:r>
              <a:rPr lang="ja-JP" altLang="en-US" sz="2400" b="0" dirty="0" err="1">
                <a:solidFill>
                  <a:srgbClr val="000000"/>
                </a:solidFill>
                <a:latin typeface="ＭＳ Ｐゴシック"/>
                <a:ea typeface="ＭＳ Ｐゴシック"/>
              </a:rPr>
              <a:t>か</a:t>
            </a:r>
            <a:r>
              <a:rPr lang="ja-JP" altLang="en-US" sz="2400" b="0" dirty="0">
                <a:solidFill>
                  <a:srgbClr val="000000"/>
                </a:solidFill>
                <a:latin typeface="ＭＳ Ｐゴシック"/>
                <a:ea typeface="ＭＳ Ｐゴシック"/>
              </a:rPr>
              <a:t>確認してください。</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ea typeface="ＭＳ Ｐゴシック"/>
              </a:rPr>
              <a:t>　○　確認はがきのコピーが貼り</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付けられているか確認してく</a:t>
            </a:r>
            <a:r>
              <a:rPr lang="en-US" altLang="ja-JP" sz="2400" b="0" dirty="0">
                <a:solidFill>
                  <a:srgbClr val="000000"/>
                </a:solidFill>
                <a:latin typeface="ＭＳ Ｐゴシック"/>
                <a:ea typeface="ＭＳ Ｐゴシック"/>
              </a:rPr>
              <a:t/>
            </a:r>
            <a:br>
              <a:rPr lang="en-US" altLang="ja-JP" sz="2400" b="0" dirty="0">
                <a:solidFill>
                  <a:srgbClr val="000000"/>
                </a:solidFill>
                <a:latin typeface="ＭＳ Ｐゴシック"/>
                <a:ea typeface="ＭＳ Ｐゴシック"/>
              </a:rPr>
            </a:br>
            <a:r>
              <a:rPr lang="ja-JP" altLang="en-US" sz="2400" b="0" dirty="0">
                <a:solidFill>
                  <a:srgbClr val="000000"/>
                </a:solidFill>
                <a:latin typeface="ＭＳ Ｐゴシック"/>
                <a:ea typeface="ＭＳ Ｐゴシック"/>
              </a:rPr>
              <a:t>　　ださい。</a:t>
            </a:r>
            <a:endParaRPr lang="en-US" altLang="ja-JP" sz="2400" b="0" dirty="0">
              <a:solidFill>
                <a:srgbClr val="000000"/>
              </a:solidFill>
              <a:latin typeface="ＭＳ Ｐゴシック"/>
              <a:ea typeface="ＭＳ Ｐゴシック"/>
            </a:endParaRPr>
          </a:p>
          <a:p>
            <a:pPr fontAlgn="base">
              <a:spcBef>
                <a:spcPts val="600"/>
              </a:spcBef>
            </a:pPr>
            <a:r>
              <a:rPr lang="ja-JP" altLang="en-US" sz="2400" b="0" dirty="0">
                <a:solidFill>
                  <a:srgbClr val="000000"/>
                </a:solidFill>
                <a:latin typeface="ＭＳ Ｐゴシック"/>
              </a:rPr>
              <a:t>　○　</a:t>
            </a:r>
            <a:r>
              <a:rPr lang="ja-JP" altLang="en-US" sz="2400" b="0" dirty="0">
                <a:solidFill>
                  <a:srgbClr val="FF0000"/>
                </a:solidFill>
                <a:latin typeface="ＭＳ Ｐゴシック"/>
              </a:rPr>
              <a:t>性別</a:t>
            </a:r>
            <a:r>
              <a:rPr lang="ja-JP" altLang="en-US" sz="2400" b="0" dirty="0">
                <a:solidFill>
                  <a:srgbClr val="000000"/>
                </a:solidFill>
                <a:latin typeface="ＭＳ Ｐゴシック"/>
              </a:rPr>
              <a:t>に登録誤りがある場合</a:t>
            </a:r>
            <a:r>
              <a:rPr lang="en-US" altLang="ja-JP" sz="2400" b="0" dirty="0">
                <a:solidFill>
                  <a:srgbClr val="000000"/>
                </a:solidFill>
                <a:latin typeface="ＭＳ Ｐゴシック"/>
              </a:rPr>
              <a:t/>
            </a:r>
            <a:br>
              <a:rPr lang="en-US" altLang="ja-JP" sz="2400" b="0" dirty="0">
                <a:solidFill>
                  <a:srgbClr val="000000"/>
                </a:solidFill>
                <a:latin typeface="ＭＳ Ｐゴシック"/>
              </a:rPr>
            </a:br>
            <a:r>
              <a:rPr lang="ja-JP" altLang="en-US" sz="2400" b="0" dirty="0">
                <a:solidFill>
                  <a:srgbClr val="000000"/>
                </a:solidFill>
                <a:latin typeface="ＭＳ Ｐゴシック"/>
              </a:rPr>
              <a:t>　　はこの様式を使用せず，直</a:t>
            </a:r>
            <a:r>
              <a:rPr lang="ja-JP" altLang="en-US" sz="2400" b="0" dirty="0" err="1">
                <a:solidFill>
                  <a:srgbClr val="000000"/>
                </a:solidFill>
                <a:latin typeface="ＭＳ Ｐゴシック"/>
              </a:rPr>
              <a:t>ち</a:t>
            </a:r>
            <a:r>
              <a:rPr lang="en-US" altLang="ja-JP" sz="2400" b="0" dirty="0">
                <a:solidFill>
                  <a:srgbClr val="000000"/>
                </a:solidFill>
                <a:latin typeface="ＭＳ Ｐゴシック"/>
              </a:rPr>
              <a:t/>
            </a:r>
            <a:br>
              <a:rPr lang="en-US" altLang="ja-JP" sz="2400" b="0" dirty="0">
                <a:solidFill>
                  <a:srgbClr val="000000"/>
                </a:solidFill>
                <a:latin typeface="ＭＳ Ｐゴシック"/>
              </a:rPr>
            </a:br>
            <a:r>
              <a:rPr lang="ja-JP" altLang="en-US" sz="2400" b="0" dirty="0">
                <a:solidFill>
                  <a:srgbClr val="000000"/>
                </a:solidFill>
                <a:latin typeface="ＭＳ Ｐゴシック"/>
              </a:rPr>
              <a:t>　　に大学入試センター事業第一</a:t>
            </a:r>
            <a:r>
              <a:rPr lang="en-US" altLang="ja-JP" sz="2400" b="0" dirty="0">
                <a:solidFill>
                  <a:srgbClr val="000000"/>
                </a:solidFill>
                <a:latin typeface="ＭＳ Ｐゴシック"/>
              </a:rPr>
              <a:t/>
            </a:r>
            <a:br>
              <a:rPr lang="en-US" altLang="ja-JP" sz="2400" b="0" dirty="0">
                <a:solidFill>
                  <a:srgbClr val="000000"/>
                </a:solidFill>
                <a:latin typeface="ＭＳ Ｐゴシック"/>
              </a:rPr>
            </a:br>
            <a:r>
              <a:rPr lang="ja-JP" altLang="en-US" sz="2400" b="0" dirty="0">
                <a:solidFill>
                  <a:srgbClr val="000000"/>
                </a:solidFill>
                <a:latin typeface="ＭＳ Ｐゴシック"/>
              </a:rPr>
              <a:t>　　課に電話で問い合わせてく</a:t>
            </a:r>
            <a:r>
              <a:rPr lang="ja-JP" altLang="en-US" sz="2400" b="0" dirty="0" err="1">
                <a:solidFill>
                  <a:srgbClr val="000000"/>
                </a:solidFill>
                <a:latin typeface="ＭＳ Ｐゴシック"/>
              </a:rPr>
              <a:t>だ</a:t>
            </a:r>
            <a:r>
              <a:rPr lang="en-US" altLang="ja-JP" sz="2400" b="0" dirty="0">
                <a:solidFill>
                  <a:srgbClr val="000000"/>
                </a:solidFill>
                <a:latin typeface="ＭＳ Ｐゴシック"/>
              </a:rPr>
              <a:t/>
            </a:r>
            <a:br>
              <a:rPr lang="en-US" altLang="ja-JP" sz="2400" b="0" dirty="0">
                <a:solidFill>
                  <a:srgbClr val="000000"/>
                </a:solidFill>
                <a:latin typeface="ＭＳ Ｐゴシック"/>
              </a:rPr>
            </a:br>
            <a:r>
              <a:rPr lang="ja-JP" altLang="en-US" sz="2400" b="0" dirty="0">
                <a:solidFill>
                  <a:srgbClr val="000000"/>
                </a:solidFill>
                <a:latin typeface="ＭＳ Ｐゴシック"/>
              </a:rPr>
              <a:t>　　さい。</a:t>
            </a:r>
            <a:endParaRPr lang="en-US" altLang="ja-JP" sz="2400" b="0" dirty="0">
              <a:solidFill>
                <a:srgbClr val="000000"/>
              </a:solidFill>
              <a:latin typeface="ＭＳ Ｐゴシック"/>
              <a:ea typeface="ＭＳ Ｐゴシック"/>
            </a:endParaRPr>
          </a:p>
        </p:txBody>
      </p:sp>
      <p:pic>
        <p:nvPicPr>
          <p:cNvPr id="1067"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391" y="1448583"/>
            <a:ext cx="3068742" cy="4785414"/>
          </a:xfrm>
          <a:prstGeom prst="rect">
            <a:avLst/>
          </a:prstGeom>
          <a:solidFill>
            <a:schemeClr val="bg1"/>
          </a:solidFill>
          <a:ln>
            <a:noFill/>
          </a:ln>
          <a:effectLst/>
        </p:spPr>
      </p:pic>
    </p:spTree>
    <p:extLst>
      <p:ext uri="{BB962C8B-B14F-4D97-AF65-F5344CB8AC3E}">
        <p14:creationId xmlns:p14="http://schemas.microsoft.com/office/powerpoint/2010/main" val="2815728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1" name="正方形/長方形 4240"/>
          <p:cNvSpPr/>
          <p:nvPr/>
        </p:nvSpPr>
        <p:spPr bwMode="auto">
          <a:xfrm>
            <a:off x="7335877" y="4808412"/>
            <a:ext cx="1417658" cy="91673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
        <p:nvSpPr>
          <p:cNvPr id="4098" name="Rectangle 3"/>
          <p:cNvSpPr>
            <a:spLocks noGrp="1" noChangeArrowheads="1"/>
          </p:cNvSpPr>
          <p:nvPr>
            <p:ph type="body" idx="1"/>
          </p:nvPr>
        </p:nvSpPr>
        <p:spPr>
          <a:xfrm>
            <a:off x="557883" y="723020"/>
            <a:ext cx="7875984" cy="543882"/>
          </a:xfrm>
        </p:spPr>
        <p:txBody>
          <a:bodyPr/>
          <a:lstStyle/>
          <a:p>
            <a:pPr algn="ctr" eaLnBrk="1" hangingPunct="1">
              <a:buFontTx/>
              <a:buNone/>
            </a:pPr>
            <a:r>
              <a:rPr lang="ja-JP" altLang="en-US" b="1" u="sng" dirty="0" smtClean="0">
                <a:latin typeface="+mn-ea"/>
              </a:rPr>
              <a:t>訂正届の取りまとめ</a:t>
            </a:r>
          </a:p>
        </p:txBody>
      </p:sp>
      <p:sp>
        <p:nvSpPr>
          <p:cNvPr id="2" name="スライド番号プレースホルダー 1"/>
          <p:cNvSpPr>
            <a:spLocks noGrp="1"/>
          </p:cNvSpPr>
          <p:nvPr>
            <p:ph type="sldNum" sz="quarter" idx="12"/>
          </p:nvPr>
        </p:nvSpPr>
        <p:spPr/>
        <p:txBody>
          <a:bodyPr/>
          <a:lstStyle/>
          <a:p>
            <a:pPr>
              <a:defRPr/>
            </a:pPr>
            <a:fld id="{BFA692F7-1A24-445D-ABD3-91CD6FF3B9FE}" type="slidenum">
              <a:rPr lang="en-US" altLang="ja-JP" smtClean="0">
                <a:solidFill>
                  <a:srgbClr val="000000"/>
                </a:solidFill>
              </a:rPr>
              <a:pPr>
                <a:defRPr/>
              </a:pPr>
              <a:t>98</a:t>
            </a:fld>
            <a:endParaRPr lang="en-US" altLang="ja-JP">
              <a:solidFill>
                <a:srgbClr val="000000"/>
              </a:solidFill>
            </a:endParaRPr>
          </a:p>
        </p:txBody>
      </p:sp>
      <p:sp>
        <p:nvSpPr>
          <p:cNvPr id="6" name="Rectangle 15"/>
          <p:cNvSpPr>
            <a:spLocks noChangeArrowheads="1"/>
          </p:cNvSpPr>
          <p:nvPr/>
        </p:nvSpPr>
        <p:spPr bwMode="auto">
          <a:xfrm>
            <a:off x="169591" y="1"/>
            <a:ext cx="962572" cy="6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8450" tIns="44226" rIns="88450" bIns="44226" anchor="ctr"/>
          <a:lstStyle/>
          <a:p>
            <a:pPr marL="331690" indent="-331690" fontAlgn="base"/>
            <a:r>
              <a:rPr lang="en-US" altLang="ja-JP" sz="2500" dirty="0">
                <a:solidFill>
                  <a:srgbClr val="000000"/>
                </a:solidFill>
              </a:rPr>
              <a:t>【P15】</a:t>
            </a:r>
            <a:endParaRPr lang="ja-JP" altLang="en-US" sz="2500" dirty="0">
              <a:solidFill>
                <a:srgbClr val="0033CC"/>
              </a:solidFill>
            </a:endParaRPr>
          </a:p>
        </p:txBody>
      </p:sp>
      <p:sp>
        <p:nvSpPr>
          <p:cNvPr id="17" name="Rectangle 5"/>
          <p:cNvSpPr>
            <a:spLocks noChangeArrowheads="1"/>
          </p:cNvSpPr>
          <p:nvPr/>
        </p:nvSpPr>
        <p:spPr bwMode="auto">
          <a:xfrm>
            <a:off x="460996" y="1766629"/>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28" name="Group 34"/>
          <p:cNvGrpSpPr>
            <a:grpSpLocks/>
          </p:cNvGrpSpPr>
          <p:nvPr/>
        </p:nvGrpSpPr>
        <p:grpSpPr bwMode="auto">
          <a:xfrm>
            <a:off x="4487306" y="4206114"/>
            <a:ext cx="2946962" cy="1574292"/>
            <a:chOff x="3049" y="2703"/>
            <a:chExt cx="1150" cy="640"/>
          </a:xfrm>
        </p:grpSpPr>
        <p:sp>
          <p:nvSpPr>
            <p:cNvPr id="4222" name="Freeform 32"/>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3" name="Freeform 33"/>
            <p:cNvSpPr>
              <a:spLocks/>
            </p:cNvSpPr>
            <p:nvPr/>
          </p:nvSpPr>
          <p:spPr bwMode="auto">
            <a:xfrm>
              <a:off x="3049" y="270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29" name="Group 37"/>
          <p:cNvGrpSpPr>
            <a:grpSpLocks/>
          </p:cNvGrpSpPr>
          <p:nvPr/>
        </p:nvGrpSpPr>
        <p:grpSpPr bwMode="auto">
          <a:xfrm>
            <a:off x="4487306" y="4161114"/>
            <a:ext cx="2946962" cy="1574292"/>
            <a:chOff x="3049" y="2673"/>
            <a:chExt cx="1150" cy="640"/>
          </a:xfrm>
        </p:grpSpPr>
        <p:sp>
          <p:nvSpPr>
            <p:cNvPr id="4220" name="Freeform 35"/>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21" name="Freeform 36"/>
            <p:cNvSpPr>
              <a:spLocks/>
            </p:cNvSpPr>
            <p:nvPr/>
          </p:nvSpPr>
          <p:spPr bwMode="auto">
            <a:xfrm>
              <a:off x="3049" y="2673"/>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0" name="Group 40"/>
          <p:cNvGrpSpPr>
            <a:grpSpLocks/>
          </p:cNvGrpSpPr>
          <p:nvPr/>
        </p:nvGrpSpPr>
        <p:grpSpPr bwMode="auto">
          <a:xfrm>
            <a:off x="4487307" y="4118570"/>
            <a:ext cx="2946963" cy="1571834"/>
            <a:chOff x="3049" y="2644"/>
            <a:chExt cx="1150" cy="639"/>
          </a:xfrm>
        </p:grpSpPr>
        <p:sp>
          <p:nvSpPr>
            <p:cNvPr id="4218" name="Freeform 38"/>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9" name="Freeform 39"/>
            <p:cNvSpPr>
              <a:spLocks/>
            </p:cNvSpPr>
            <p:nvPr/>
          </p:nvSpPr>
          <p:spPr bwMode="auto">
            <a:xfrm>
              <a:off x="3049" y="2644"/>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31" name="Group 43"/>
          <p:cNvGrpSpPr>
            <a:grpSpLocks/>
          </p:cNvGrpSpPr>
          <p:nvPr/>
        </p:nvGrpSpPr>
        <p:grpSpPr bwMode="auto">
          <a:xfrm>
            <a:off x="4487306" y="4072610"/>
            <a:ext cx="2946962" cy="1574292"/>
            <a:chOff x="3049" y="2614"/>
            <a:chExt cx="1150" cy="640"/>
          </a:xfrm>
        </p:grpSpPr>
        <p:sp>
          <p:nvSpPr>
            <p:cNvPr id="4216" name="Freeform 41"/>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7" name="Freeform 42"/>
            <p:cNvSpPr>
              <a:spLocks/>
            </p:cNvSpPr>
            <p:nvPr/>
          </p:nvSpPr>
          <p:spPr bwMode="auto">
            <a:xfrm>
              <a:off x="3049" y="2614"/>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096" name="Group 46"/>
          <p:cNvGrpSpPr>
            <a:grpSpLocks/>
          </p:cNvGrpSpPr>
          <p:nvPr/>
        </p:nvGrpSpPr>
        <p:grpSpPr bwMode="auto">
          <a:xfrm>
            <a:off x="4487307" y="4033068"/>
            <a:ext cx="2946963" cy="1571834"/>
            <a:chOff x="3049" y="2587"/>
            <a:chExt cx="1150" cy="639"/>
          </a:xfrm>
        </p:grpSpPr>
        <p:sp>
          <p:nvSpPr>
            <p:cNvPr id="4214" name="Freeform 44"/>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5" name="Freeform 45"/>
            <p:cNvSpPr>
              <a:spLocks/>
            </p:cNvSpPr>
            <p:nvPr/>
          </p:nvSpPr>
          <p:spPr bwMode="auto">
            <a:xfrm>
              <a:off x="3049" y="2587"/>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097" name="Group 49"/>
          <p:cNvGrpSpPr>
            <a:grpSpLocks/>
          </p:cNvGrpSpPr>
          <p:nvPr/>
        </p:nvGrpSpPr>
        <p:grpSpPr bwMode="auto">
          <a:xfrm>
            <a:off x="4487306" y="3470229"/>
            <a:ext cx="2946962" cy="1574292"/>
            <a:chOff x="3049" y="2558"/>
            <a:chExt cx="1150" cy="640"/>
          </a:xfrm>
        </p:grpSpPr>
        <p:sp>
          <p:nvSpPr>
            <p:cNvPr id="4212" name="Freeform 47"/>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3" name="Freeform 48"/>
            <p:cNvSpPr>
              <a:spLocks/>
            </p:cNvSpPr>
            <p:nvPr/>
          </p:nvSpPr>
          <p:spPr bwMode="auto">
            <a:xfrm>
              <a:off x="3049" y="2558"/>
              <a:ext cx="1150" cy="640"/>
            </a:xfrm>
            <a:custGeom>
              <a:avLst/>
              <a:gdLst>
                <a:gd name="T0" fmla="*/ 284 w 1150"/>
                <a:gd name="T1" fmla="*/ 10 h 640"/>
                <a:gd name="T2" fmla="*/ 0 w 1150"/>
                <a:gd name="T3" fmla="*/ 640 h 640"/>
                <a:gd name="T4" fmla="*/ 867 w 1150"/>
                <a:gd name="T5" fmla="*/ 630 h 640"/>
                <a:gd name="T6" fmla="*/ 1150 w 1150"/>
                <a:gd name="T7" fmla="*/ 0 h 640"/>
                <a:gd name="T8" fmla="*/ 284 w 1150"/>
                <a:gd name="T9" fmla="*/ 10 h 640"/>
              </a:gdLst>
              <a:ahLst/>
              <a:cxnLst>
                <a:cxn ang="0">
                  <a:pos x="T0" y="T1"/>
                </a:cxn>
                <a:cxn ang="0">
                  <a:pos x="T2" y="T3"/>
                </a:cxn>
                <a:cxn ang="0">
                  <a:pos x="T4" y="T5"/>
                </a:cxn>
                <a:cxn ang="0">
                  <a:pos x="T6" y="T7"/>
                </a:cxn>
                <a:cxn ang="0">
                  <a:pos x="T8" y="T9"/>
                </a:cxn>
              </a:cxnLst>
              <a:rect l="0" t="0" r="r" b="b"/>
              <a:pathLst>
                <a:path w="1150" h="640">
                  <a:moveTo>
                    <a:pt x="284" y="10"/>
                  </a:moveTo>
                  <a:lnTo>
                    <a:pt x="0" y="640"/>
                  </a:lnTo>
                  <a:lnTo>
                    <a:pt x="867" y="630"/>
                  </a:lnTo>
                  <a:lnTo>
                    <a:pt x="1150" y="0"/>
                  </a:lnTo>
                  <a:lnTo>
                    <a:pt x="284"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099" name="Group 52"/>
          <p:cNvGrpSpPr>
            <a:grpSpLocks/>
          </p:cNvGrpSpPr>
          <p:nvPr/>
        </p:nvGrpSpPr>
        <p:grpSpPr bwMode="auto">
          <a:xfrm>
            <a:off x="4487306" y="3425228"/>
            <a:ext cx="2946962" cy="1574292"/>
            <a:chOff x="3049" y="2528"/>
            <a:chExt cx="1150" cy="640"/>
          </a:xfrm>
        </p:grpSpPr>
        <p:sp>
          <p:nvSpPr>
            <p:cNvPr id="4210" name="Freeform 50"/>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11" name="Freeform 51"/>
            <p:cNvSpPr>
              <a:spLocks/>
            </p:cNvSpPr>
            <p:nvPr/>
          </p:nvSpPr>
          <p:spPr bwMode="auto">
            <a:xfrm>
              <a:off x="3049" y="252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1" name="Group 55"/>
          <p:cNvGrpSpPr>
            <a:grpSpLocks/>
          </p:cNvGrpSpPr>
          <p:nvPr/>
        </p:nvGrpSpPr>
        <p:grpSpPr bwMode="auto">
          <a:xfrm>
            <a:off x="4487306" y="3390606"/>
            <a:ext cx="2946962" cy="1566913"/>
            <a:chOff x="3049" y="2503"/>
            <a:chExt cx="1150" cy="637"/>
          </a:xfrm>
        </p:grpSpPr>
        <p:sp>
          <p:nvSpPr>
            <p:cNvPr id="4208" name="Freeform 53"/>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9" name="Freeform 54"/>
            <p:cNvSpPr>
              <a:spLocks/>
            </p:cNvSpPr>
            <p:nvPr/>
          </p:nvSpPr>
          <p:spPr bwMode="auto">
            <a:xfrm>
              <a:off x="3049" y="2503"/>
              <a:ext cx="1150" cy="637"/>
            </a:xfrm>
            <a:custGeom>
              <a:avLst/>
              <a:gdLst>
                <a:gd name="T0" fmla="*/ 283 w 1150"/>
                <a:gd name="T1" fmla="*/ 10 h 637"/>
                <a:gd name="T2" fmla="*/ 0 w 1150"/>
                <a:gd name="T3" fmla="*/ 637 h 637"/>
                <a:gd name="T4" fmla="*/ 866 w 1150"/>
                <a:gd name="T5" fmla="*/ 628 h 637"/>
                <a:gd name="T6" fmla="*/ 1150 w 1150"/>
                <a:gd name="T7" fmla="*/ 0 h 637"/>
                <a:gd name="T8" fmla="*/ 283 w 1150"/>
                <a:gd name="T9" fmla="*/ 10 h 637"/>
              </a:gdLst>
              <a:ahLst/>
              <a:cxnLst>
                <a:cxn ang="0">
                  <a:pos x="T0" y="T1"/>
                </a:cxn>
                <a:cxn ang="0">
                  <a:pos x="T2" y="T3"/>
                </a:cxn>
                <a:cxn ang="0">
                  <a:pos x="T4" y="T5"/>
                </a:cxn>
                <a:cxn ang="0">
                  <a:pos x="T6" y="T7"/>
                </a:cxn>
                <a:cxn ang="0">
                  <a:pos x="T8" y="T9"/>
                </a:cxn>
              </a:cxnLst>
              <a:rect l="0" t="0" r="r" b="b"/>
              <a:pathLst>
                <a:path w="1150" h="637">
                  <a:moveTo>
                    <a:pt x="283" y="10"/>
                  </a:moveTo>
                  <a:lnTo>
                    <a:pt x="0" y="637"/>
                  </a:lnTo>
                  <a:lnTo>
                    <a:pt x="866" y="628"/>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2" name="Group 58"/>
          <p:cNvGrpSpPr>
            <a:grpSpLocks/>
          </p:cNvGrpSpPr>
          <p:nvPr/>
        </p:nvGrpSpPr>
        <p:grpSpPr bwMode="auto">
          <a:xfrm>
            <a:off x="4487306" y="3348605"/>
            <a:ext cx="2949524" cy="1566913"/>
            <a:chOff x="3049" y="2475"/>
            <a:chExt cx="1151" cy="637"/>
          </a:xfrm>
        </p:grpSpPr>
        <p:sp>
          <p:nvSpPr>
            <p:cNvPr id="4206" name="Freeform 56"/>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7" name="Freeform 57"/>
            <p:cNvSpPr>
              <a:spLocks/>
            </p:cNvSpPr>
            <p:nvPr/>
          </p:nvSpPr>
          <p:spPr bwMode="auto">
            <a:xfrm>
              <a:off x="3049" y="2475"/>
              <a:ext cx="1151" cy="637"/>
            </a:xfrm>
            <a:custGeom>
              <a:avLst/>
              <a:gdLst>
                <a:gd name="T0" fmla="*/ 284 w 1151"/>
                <a:gd name="T1" fmla="*/ 9 h 637"/>
                <a:gd name="T2" fmla="*/ 0 w 1151"/>
                <a:gd name="T3" fmla="*/ 637 h 637"/>
                <a:gd name="T4" fmla="*/ 867 w 1151"/>
                <a:gd name="T5" fmla="*/ 628 h 637"/>
                <a:gd name="T6" fmla="*/ 1151 w 1151"/>
                <a:gd name="T7" fmla="*/ 0 h 637"/>
                <a:gd name="T8" fmla="*/ 284 w 1151"/>
                <a:gd name="T9" fmla="*/ 9 h 637"/>
              </a:gdLst>
              <a:ahLst/>
              <a:cxnLst>
                <a:cxn ang="0">
                  <a:pos x="T0" y="T1"/>
                </a:cxn>
                <a:cxn ang="0">
                  <a:pos x="T2" y="T3"/>
                </a:cxn>
                <a:cxn ang="0">
                  <a:pos x="T4" y="T5"/>
                </a:cxn>
                <a:cxn ang="0">
                  <a:pos x="T6" y="T7"/>
                </a:cxn>
                <a:cxn ang="0">
                  <a:pos x="T8" y="T9"/>
                </a:cxn>
              </a:cxnLst>
              <a:rect l="0" t="0" r="r" b="b"/>
              <a:pathLst>
                <a:path w="1151" h="637">
                  <a:moveTo>
                    <a:pt x="284" y="9"/>
                  </a:moveTo>
                  <a:lnTo>
                    <a:pt x="0" y="637"/>
                  </a:lnTo>
                  <a:lnTo>
                    <a:pt x="867" y="628"/>
                  </a:lnTo>
                  <a:lnTo>
                    <a:pt x="1151" y="0"/>
                  </a:lnTo>
                  <a:lnTo>
                    <a:pt x="284" y="9"/>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3" name="Group 61"/>
          <p:cNvGrpSpPr>
            <a:grpSpLocks/>
          </p:cNvGrpSpPr>
          <p:nvPr/>
        </p:nvGrpSpPr>
        <p:grpSpPr bwMode="auto">
          <a:xfrm>
            <a:off x="4487307" y="3306182"/>
            <a:ext cx="2946963" cy="1571834"/>
            <a:chOff x="3049" y="2448"/>
            <a:chExt cx="1150" cy="639"/>
          </a:xfrm>
        </p:grpSpPr>
        <p:sp>
          <p:nvSpPr>
            <p:cNvPr id="4204" name="Freeform 59"/>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5" name="Freeform 60"/>
            <p:cNvSpPr>
              <a:spLocks/>
            </p:cNvSpPr>
            <p:nvPr/>
          </p:nvSpPr>
          <p:spPr bwMode="auto">
            <a:xfrm>
              <a:off x="3049" y="2448"/>
              <a:ext cx="1150" cy="639"/>
            </a:xfrm>
            <a:custGeom>
              <a:avLst/>
              <a:gdLst>
                <a:gd name="T0" fmla="*/ 283 w 1150"/>
                <a:gd name="T1" fmla="*/ 10 h 639"/>
                <a:gd name="T2" fmla="*/ 0 w 1150"/>
                <a:gd name="T3" fmla="*/ 639 h 639"/>
                <a:gd name="T4" fmla="*/ 867 w 1150"/>
                <a:gd name="T5" fmla="*/ 629 h 639"/>
                <a:gd name="T6" fmla="*/ 1150 w 1150"/>
                <a:gd name="T7" fmla="*/ 0 h 639"/>
                <a:gd name="T8" fmla="*/ 283 w 1150"/>
                <a:gd name="T9" fmla="*/ 10 h 639"/>
              </a:gdLst>
              <a:ahLst/>
              <a:cxnLst>
                <a:cxn ang="0">
                  <a:pos x="T0" y="T1"/>
                </a:cxn>
                <a:cxn ang="0">
                  <a:pos x="T2" y="T3"/>
                </a:cxn>
                <a:cxn ang="0">
                  <a:pos x="T4" y="T5"/>
                </a:cxn>
                <a:cxn ang="0">
                  <a:pos x="T6" y="T7"/>
                </a:cxn>
                <a:cxn ang="0">
                  <a:pos x="T8" y="T9"/>
                </a:cxn>
              </a:cxnLst>
              <a:rect l="0" t="0" r="r" b="b"/>
              <a:pathLst>
                <a:path w="1150" h="639">
                  <a:moveTo>
                    <a:pt x="283" y="10"/>
                  </a:moveTo>
                  <a:lnTo>
                    <a:pt x="0" y="639"/>
                  </a:lnTo>
                  <a:lnTo>
                    <a:pt x="867" y="629"/>
                  </a:lnTo>
                  <a:lnTo>
                    <a:pt x="1150" y="0"/>
                  </a:lnTo>
                  <a:lnTo>
                    <a:pt x="283" y="1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grpSp>
        <p:nvGrpSpPr>
          <p:cNvPr id="4104" name="Group 64"/>
          <p:cNvGrpSpPr>
            <a:grpSpLocks/>
          </p:cNvGrpSpPr>
          <p:nvPr/>
        </p:nvGrpSpPr>
        <p:grpSpPr bwMode="auto">
          <a:xfrm>
            <a:off x="4487306" y="3260222"/>
            <a:ext cx="2946962" cy="1574292"/>
            <a:chOff x="3049" y="2418"/>
            <a:chExt cx="1150" cy="640"/>
          </a:xfrm>
        </p:grpSpPr>
        <p:sp>
          <p:nvSpPr>
            <p:cNvPr id="4202" name="Freeform 62"/>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3" name="Freeform 63"/>
            <p:cNvSpPr>
              <a:spLocks/>
            </p:cNvSpPr>
            <p:nvPr/>
          </p:nvSpPr>
          <p:spPr bwMode="auto">
            <a:xfrm>
              <a:off x="3049" y="2418"/>
              <a:ext cx="1150" cy="640"/>
            </a:xfrm>
            <a:custGeom>
              <a:avLst/>
              <a:gdLst>
                <a:gd name="T0" fmla="*/ 283 w 1150"/>
                <a:gd name="T1" fmla="*/ 10 h 640"/>
                <a:gd name="T2" fmla="*/ 0 w 1150"/>
                <a:gd name="T3" fmla="*/ 640 h 640"/>
                <a:gd name="T4" fmla="*/ 867 w 1150"/>
                <a:gd name="T5" fmla="*/ 630 h 640"/>
                <a:gd name="T6" fmla="*/ 1150 w 1150"/>
                <a:gd name="T7" fmla="*/ 0 h 640"/>
                <a:gd name="T8" fmla="*/ 283 w 1150"/>
                <a:gd name="T9" fmla="*/ 10 h 640"/>
              </a:gdLst>
              <a:ahLst/>
              <a:cxnLst>
                <a:cxn ang="0">
                  <a:pos x="T0" y="T1"/>
                </a:cxn>
                <a:cxn ang="0">
                  <a:pos x="T2" y="T3"/>
                </a:cxn>
                <a:cxn ang="0">
                  <a:pos x="T4" y="T5"/>
                </a:cxn>
                <a:cxn ang="0">
                  <a:pos x="T6" y="T7"/>
                </a:cxn>
                <a:cxn ang="0">
                  <a:pos x="T8" y="T9"/>
                </a:cxn>
              </a:cxnLst>
              <a:rect l="0" t="0" r="r" b="b"/>
              <a:pathLst>
                <a:path w="1150" h="640">
                  <a:moveTo>
                    <a:pt x="283" y="10"/>
                  </a:moveTo>
                  <a:lnTo>
                    <a:pt x="0" y="640"/>
                  </a:lnTo>
                  <a:lnTo>
                    <a:pt x="867" y="630"/>
                  </a:lnTo>
                  <a:lnTo>
                    <a:pt x="1150" y="0"/>
                  </a:lnTo>
                  <a:lnTo>
                    <a:pt x="283" y="1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05" name="Rectangle 65"/>
          <p:cNvSpPr>
            <a:spLocks noChangeArrowheads="1"/>
          </p:cNvSpPr>
          <p:nvPr/>
        </p:nvSpPr>
        <p:spPr bwMode="auto">
          <a:xfrm>
            <a:off x="5387418" y="4692085"/>
            <a:ext cx="215256" cy="2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grpSp>
        <p:nvGrpSpPr>
          <p:cNvPr id="4106" name="Group 68"/>
          <p:cNvGrpSpPr>
            <a:grpSpLocks/>
          </p:cNvGrpSpPr>
          <p:nvPr/>
        </p:nvGrpSpPr>
        <p:grpSpPr bwMode="auto">
          <a:xfrm>
            <a:off x="4487306" y="2889830"/>
            <a:ext cx="2949524" cy="1574292"/>
            <a:chOff x="3049" y="2336"/>
            <a:chExt cx="1151" cy="640"/>
          </a:xfrm>
          <a:solidFill>
            <a:srgbClr val="FFCCFF"/>
          </a:solidFill>
        </p:grpSpPr>
        <p:sp>
          <p:nvSpPr>
            <p:cNvPr id="4200" name="Freeform 66"/>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201" name="Freeform 67"/>
            <p:cNvSpPr>
              <a:spLocks/>
            </p:cNvSpPr>
            <p:nvPr/>
          </p:nvSpPr>
          <p:spPr bwMode="auto">
            <a:xfrm>
              <a:off x="3049" y="2336"/>
              <a:ext cx="1151" cy="640"/>
            </a:xfrm>
            <a:custGeom>
              <a:avLst/>
              <a:gdLst>
                <a:gd name="T0" fmla="*/ 284 w 1151"/>
                <a:gd name="T1" fmla="*/ 10 h 640"/>
                <a:gd name="T2" fmla="*/ 0 w 1151"/>
                <a:gd name="T3" fmla="*/ 640 h 640"/>
                <a:gd name="T4" fmla="*/ 868 w 1151"/>
                <a:gd name="T5" fmla="*/ 630 h 640"/>
                <a:gd name="T6" fmla="*/ 1151 w 1151"/>
                <a:gd name="T7" fmla="*/ 0 h 640"/>
                <a:gd name="T8" fmla="*/ 284 w 1151"/>
                <a:gd name="T9" fmla="*/ 10 h 640"/>
              </a:gdLst>
              <a:ahLst/>
              <a:cxnLst>
                <a:cxn ang="0">
                  <a:pos x="T0" y="T1"/>
                </a:cxn>
                <a:cxn ang="0">
                  <a:pos x="T2" y="T3"/>
                </a:cxn>
                <a:cxn ang="0">
                  <a:pos x="T4" y="T5"/>
                </a:cxn>
                <a:cxn ang="0">
                  <a:pos x="T6" y="T7"/>
                </a:cxn>
                <a:cxn ang="0">
                  <a:pos x="T8" y="T9"/>
                </a:cxn>
              </a:cxnLst>
              <a:rect l="0" t="0" r="r" b="b"/>
              <a:pathLst>
                <a:path w="1151" h="640">
                  <a:moveTo>
                    <a:pt x="284" y="10"/>
                  </a:moveTo>
                  <a:lnTo>
                    <a:pt x="0" y="640"/>
                  </a:lnTo>
                  <a:lnTo>
                    <a:pt x="868" y="630"/>
                  </a:lnTo>
                  <a:lnTo>
                    <a:pt x="1151" y="0"/>
                  </a:lnTo>
                  <a:lnTo>
                    <a:pt x="284" y="10"/>
                  </a:lnTo>
                  <a:close/>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07" name="Rectangle 69"/>
          <p:cNvSpPr>
            <a:spLocks noChangeArrowheads="1"/>
          </p:cNvSpPr>
          <p:nvPr/>
        </p:nvSpPr>
        <p:spPr bwMode="auto">
          <a:xfrm>
            <a:off x="5387418" y="3803310"/>
            <a:ext cx="215256" cy="2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a:solidFill>
                  <a:srgbClr val="000000"/>
                </a:solidFill>
                <a:latin typeface="Century" pitchFamily="18" charset="0"/>
              </a:rPr>
              <a:t> </a:t>
            </a:r>
            <a:endParaRPr lang="ja-JP" altLang="ja-JP" sz="1700" b="0">
              <a:solidFill>
                <a:srgbClr val="000000"/>
              </a:solidFill>
            </a:endParaRPr>
          </a:p>
        </p:txBody>
      </p:sp>
      <p:sp>
        <p:nvSpPr>
          <p:cNvPr id="4126" name="Rectangle 98"/>
          <p:cNvSpPr>
            <a:spLocks noChangeArrowheads="1"/>
          </p:cNvSpPr>
          <p:nvPr/>
        </p:nvSpPr>
        <p:spPr bwMode="auto">
          <a:xfrm>
            <a:off x="5454615" y="4908254"/>
            <a:ext cx="1511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32" name="Rectangle 104"/>
          <p:cNvSpPr>
            <a:spLocks noChangeArrowheads="1"/>
          </p:cNvSpPr>
          <p:nvPr/>
        </p:nvSpPr>
        <p:spPr bwMode="auto">
          <a:xfrm>
            <a:off x="5315535" y="5338883"/>
            <a:ext cx="1511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36" name="Freeform 108"/>
          <p:cNvSpPr>
            <a:spLocks noEditPoints="1"/>
          </p:cNvSpPr>
          <p:nvPr/>
        </p:nvSpPr>
        <p:spPr bwMode="auto">
          <a:xfrm rot="2004003">
            <a:off x="3128555" y="3297907"/>
            <a:ext cx="1423615" cy="394511"/>
          </a:xfrm>
          <a:custGeom>
            <a:avLst/>
            <a:gdLst>
              <a:gd name="T0" fmla="*/ 206 w 911"/>
              <a:gd name="T1" fmla="*/ 128 h 263"/>
              <a:gd name="T2" fmla="*/ 280 w 911"/>
              <a:gd name="T3" fmla="*/ 142 h 263"/>
              <a:gd name="T4" fmla="*/ 353 w 911"/>
              <a:gd name="T5" fmla="*/ 153 h 263"/>
              <a:gd name="T6" fmla="*/ 422 w 911"/>
              <a:gd name="T7" fmla="*/ 159 h 263"/>
              <a:gd name="T8" fmla="*/ 488 w 911"/>
              <a:gd name="T9" fmla="*/ 161 h 263"/>
              <a:gd name="T10" fmla="*/ 551 w 911"/>
              <a:gd name="T11" fmla="*/ 158 h 263"/>
              <a:gd name="T12" fmla="*/ 608 w 911"/>
              <a:gd name="T13" fmla="*/ 152 h 263"/>
              <a:gd name="T14" fmla="*/ 661 w 911"/>
              <a:gd name="T15" fmla="*/ 142 h 263"/>
              <a:gd name="T16" fmla="*/ 708 w 911"/>
              <a:gd name="T17" fmla="*/ 128 h 263"/>
              <a:gd name="T18" fmla="*/ 750 w 911"/>
              <a:gd name="T19" fmla="*/ 111 h 263"/>
              <a:gd name="T20" fmla="*/ 784 w 911"/>
              <a:gd name="T21" fmla="*/ 90 h 263"/>
              <a:gd name="T22" fmla="*/ 813 w 911"/>
              <a:gd name="T23" fmla="*/ 67 h 263"/>
              <a:gd name="T24" fmla="*/ 833 w 911"/>
              <a:gd name="T25" fmla="*/ 41 h 263"/>
              <a:gd name="T26" fmla="*/ 844 w 911"/>
              <a:gd name="T27" fmla="*/ 22 h 263"/>
              <a:gd name="T28" fmla="*/ 849 w 911"/>
              <a:gd name="T29" fmla="*/ 7 h 263"/>
              <a:gd name="T30" fmla="*/ 911 w 911"/>
              <a:gd name="T31" fmla="*/ 23 h 263"/>
              <a:gd name="T32" fmla="*/ 903 w 911"/>
              <a:gd name="T33" fmla="*/ 46 h 263"/>
              <a:gd name="T34" fmla="*/ 893 w 911"/>
              <a:gd name="T35" fmla="*/ 68 h 263"/>
              <a:gd name="T36" fmla="*/ 867 w 911"/>
              <a:gd name="T37" fmla="*/ 106 h 263"/>
              <a:gd name="T38" fmla="*/ 834 w 911"/>
              <a:gd name="T39" fmla="*/ 138 h 263"/>
              <a:gd name="T40" fmla="*/ 795 w 911"/>
              <a:gd name="T41" fmla="*/ 165 h 263"/>
              <a:gd name="T42" fmla="*/ 750 w 911"/>
              <a:gd name="T43" fmla="*/ 188 h 263"/>
              <a:gd name="T44" fmla="*/ 700 w 911"/>
              <a:gd name="T45" fmla="*/ 205 h 263"/>
              <a:gd name="T46" fmla="*/ 645 w 911"/>
              <a:gd name="T47" fmla="*/ 218 h 263"/>
              <a:gd name="T48" fmla="*/ 585 w 911"/>
              <a:gd name="T49" fmla="*/ 227 h 263"/>
              <a:gd name="T50" fmla="*/ 521 w 911"/>
              <a:gd name="T51" fmla="*/ 232 h 263"/>
              <a:gd name="T52" fmla="*/ 453 w 911"/>
              <a:gd name="T53" fmla="*/ 232 h 263"/>
              <a:gd name="T54" fmla="*/ 382 w 911"/>
              <a:gd name="T55" fmla="*/ 228 h 263"/>
              <a:gd name="T56" fmla="*/ 308 w 911"/>
              <a:gd name="T57" fmla="*/ 219 h 263"/>
              <a:gd name="T58" fmla="*/ 232 w 911"/>
              <a:gd name="T59" fmla="*/ 206 h 263"/>
              <a:gd name="T60" fmla="*/ 145 w 911"/>
              <a:gd name="T61" fmla="*/ 185 h 263"/>
              <a:gd name="T62" fmla="*/ 160 w 911"/>
              <a:gd name="T63" fmla="*/ 263 h 263"/>
              <a:gd name="T64" fmla="*/ 206 w 911"/>
              <a:gd name="T65" fmla="*/ 5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1" h="263">
                <a:moveTo>
                  <a:pt x="160" y="116"/>
                </a:moveTo>
                <a:lnTo>
                  <a:pt x="206" y="128"/>
                </a:lnTo>
                <a:lnTo>
                  <a:pt x="243" y="136"/>
                </a:lnTo>
                <a:lnTo>
                  <a:pt x="280" y="142"/>
                </a:lnTo>
                <a:lnTo>
                  <a:pt x="317" y="148"/>
                </a:lnTo>
                <a:lnTo>
                  <a:pt x="353" y="153"/>
                </a:lnTo>
                <a:lnTo>
                  <a:pt x="388" y="156"/>
                </a:lnTo>
                <a:lnTo>
                  <a:pt x="422" y="159"/>
                </a:lnTo>
                <a:lnTo>
                  <a:pt x="456" y="160"/>
                </a:lnTo>
                <a:lnTo>
                  <a:pt x="488" y="161"/>
                </a:lnTo>
                <a:lnTo>
                  <a:pt x="520" y="160"/>
                </a:lnTo>
                <a:lnTo>
                  <a:pt x="551" y="158"/>
                </a:lnTo>
                <a:lnTo>
                  <a:pt x="580" y="156"/>
                </a:lnTo>
                <a:lnTo>
                  <a:pt x="608" y="152"/>
                </a:lnTo>
                <a:lnTo>
                  <a:pt x="635" y="148"/>
                </a:lnTo>
                <a:lnTo>
                  <a:pt x="661" y="142"/>
                </a:lnTo>
                <a:lnTo>
                  <a:pt x="685" y="136"/>
                </a:lnTo>
                <a:lnTo>
                  <a:pt x="708" y="128"/>
                </a:lnTo>
                <a:lnTo>
                  <a:pt x="730" y="120"/>
                </a:lnTo>
                <a:lnTo>
                  <a:pt x="750" y="111"/>
                </a:lnTo>
                <a:lnTo>
                  <a:pt x="768" y="101"/>
                </a:lnTo>
                <a:lnTo>
                  <a:pt x="784" y="90"/>
                </a:lnTo>
                <a:lnTo>
                  <a:pt x="800" y="79"/>
                </a:lnTo>
                <a:lnTo>
                  <a:pt x="813" y="67"/>
                </a:lnTo>
                <a:lnTo>
                  <a:pt x="824" y="54"/>
                </a:lnTo>
                <a:lnTo>
                  <a:pt x="833" y="41"/>
                </a:lnTo>
                <a:lnTo>
                  <a:pt x="841" y="28"/>
                </a:lnTo>
                <a:lnTo>
                  <a:pt x="844" y="22"/>
                </a:lnTo>
                <a:lnTo>
                  <a:pt x="847" y="14"/>
                </a:lnTo>
                <a:lnTo>
                  <a:pt x="849" y="7"/>
                </a:lnTo>
                <a:lnTo>
                  <a:pt x="852" y="0"/>
                </a:lnTo>
                <a:lnTo>
                  <a:pt x="911" y="23"/>
                </a:lnTo>
                <a:lnTo>
                  <a:pt x="907" y="34"/>
                </a:lnTo>
                <a:lnTo>
                  <a:pt x="903" y="46"/>
                </a:lnTo>
                <a:lnTo>
                  <a:pt x="899" y="56"/>
                </a:lnTo>
                <a:lnTo>
                  <a:pt x="893" y="68"/>
                </a:lnTo>
                <a:lnTo>
                  <a:pt x="881" y="87"/>
                </a:lnTo>
                <a:lnTo>
                  <a:pt x="867" y="106"/>
                </a:lnTo>
                <a:lnTo>
                  <a:pt x="851" y="123"/>
                </a:lnTo>
                <a:lnTo>
                  <a:pt x="834" y="138"/>
                </a:lnTo>
                <a:lnTo>
                  <a:pt x="815" y="152"/>
                </a:lnTo>
                <a:lnTo>
                  <a:pt x="795" y="165"/>
                </a:lnTo>
                <a:lnTo>
                  <a:pt x="773" y="177"/>
                </a:lnTo>
                <a:lnTo>
                  <a:pt x="750" y="188"/>
                </a:lnTo>
                <a:lnTo>
                  <a:pt x="725" y="197"/>
                </a:lnTo>
                <a:lnTo>
                  <a:pt x="700" y="205"/>
                </a:lnTo>
                <a:lnTo>
                  <a:pt x="673" y="212"/>
                </a:lnTo>
                <a:lnTo>
                  <a:pt x="645" y="218"/>
                </a:lnTo>
                <a:lnTo>
                  <a:pt x="615" y="223"/>
                </a:lnTo>
                <a:lnTo>
                  <a:pt x="585" y="227"/>
                </a:lnTo>
                <a:lnTo>
                  <a:pt x="553" y="230"/>
                </a:lnTo>
                <a:lnTo>
                  <a:pt x="521" y="232"/>
                </a:lnTo>
                <a:lnTo>
                  <a:pt x="488" y="232"/>
                </a:lnTo>
                <a:lnTo>
                  <a:pt x="453" y="232"/>
                </a:lnTo>
                <a:lnTo>
                  <a:pt x="418" y="230"/>
                </a:lnTo>
                <a:lnTo>
                  <a:pt x="382" y="228"/>
                </a:lnTo>
                <a:lnTo>
                  <a:pt x="346" y="224"/>
                </a:lnTo>
                <a:lnTo>
                  <a:pt x="308" y="219"/>
                </a:lnTo>
                <a:lnTo>
                  <a:pt x="270" y="213"/>
                </a:lnTo>
                <a:lnTo>
                  <a:pt x="232" y="206"/>
                </a:lnTo>
                <a:lnTo>
                  <a:pt x="192" y="198"/>
                </a:lnTo>
                <a:lnTo>
                  <a:pt x="145" y="185"/>
                </a:lnTo>
                <a:lnTo>
                  <a:pt x="160" y="116"/>
                </a:lnTo>
                <a:close/>
                <a:moveTo>
                  <a:pt x="160" y="263"/>
                </a:moveTo>
                <a:lnTo>
                  <a:pt x="0" y="106"/>
                </a:lnTo>
                <a:lnTo>
                  <a:pt x="206" y="55"/>
                </a:lnTo>
                <a:lnTo>
                  <a:pt x="160" y="263"/>
                </a:lnTo>
                <a:close/>
              </a:path>
            </a:pathLst>
          </a:custGeom>
          <a:solidFill>
            <a:schemeClr val="tx1"/>
          </a:solidFill>
          <a:ln w="1588" cap="flat">
            <a:solidFill>
              <a:schemeClr val="tx1"/>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59" name="Rectangle 133"/>
          <p:cNvSpPr>
            <a:spLocks noChangeArrowheads="1"/>
          </p:cNvSpPr>
          <p:nvPr/>
        </p:nvSpPr>
        <p:spPr bwMode="auto">
          <a:xfrm>
            <a:off x="5623386" y="3749474"/>
            <a:ext cx="1511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000" b="0">
                <a:solidFill>
                  <a:srgbClr val="000000"/>
                </a:solidFill>
                <a:latin typeface="Century" pitchFamily="18" charset="0"/>
              </a:rPr>
              <a:t> </a:t>
            </a:r>
            <a:endParaRPr lang="ja-JP" altLang="ja-JP" sz="1700" b="0">
              <a:solidFill>
                <a:srgbClr val="000000"/>
              </a:solidFill>
            </a:endParaRPr>
          </a:p>
        </p:txBody>
      </p:sp>
      <p:sp>
        <p:nvSpPr>
          <p:cNvPr id="4109" name="Freeform 73"/>
          <p:cNvSpPr>
            <a:spLocks noEditPoints="1"/>
          </p:cNvSpPr>
          <p:nvPr/>
        </p:nvSpPr>
        <p:spPr bwMode="auto">
          <a:xfrm>
            <a:off x="369138" y="2892406"/>
            <a:ext cx="246906" cy="883524"/>
          </a:xfrm>
          <a:custGeom>
            <a:avLst/>
            <a:gdLst>
              <a:gd name="T0" fmla="*/ 2015 w 2016"/>
              <a:gd name="T1" fmla="*/ 6420 h 6599"/>
              <a:gd name="T2" fmla="*/ 1981 w 2016"/>
              <a:gd name="T3" fmla="*/ 6120 h 6599"/>
              <a:gd name="T4" fmla="*/ 1947 w 2016"/>
              <a:gd name="T5" fmla="*/ 5886 h 6599"/>
              <a:gd name="T6" fmla="*/ 1980 w 2016"/>
              <a:gd name="T7" fmla="*/ 5786 h 6599"/>
              <a:gd name="T8" fmla="*/ 2013 w 2016"/>
              <a:gd name="T9" fmla="*/ 5486 h 6599"/>
              <a:gd name="T10" fmla="*/ 1945 w 2016"/>
              <a:gd name="T11" fmla="*/ 5219 h 6599"/>
              <a:gd name="T12" fmla="*/ 1945 w 2016"/>
              <a:gd name="T13" fmla="*/ 5086 h 6599"/>
              <a:gd name="T14" fmla="*/ 2011 w 2016"/>
              <a:gd name="T15" fmla="*/ 4819 h 6599"/>
              <a:gd name="T16" fmla="*/ 1976 w 2016"/>
              <a:gd name="T17" fmla="*/ 4519 h 6599"/>
              <a:gd name="T18" fmla="*/ 1942 w 2016"/>
              <a:gd name="T19" fmla="*/ 4286 h 6599"/>
              <a:gd name="T20" fmla="*/ 1976 w 2016"/>
              <a:gd name="T21" fmla="*/ 4185 h 6599"/>
              <a:gd name="T22" fmla="*/ 2008 w 2016"/>
              <a:gd name="T23" fmla="*/ 3885 h 6599"/>
              <a:gd name="T24" fmla="*/ 1940 w 2016"/>
              <a:gd name="T25" fmla="*/ 3618 h 6599"/>
              <a:gd name="T26" fmla="*/ 1940 w 2016"/>
              <a:gd name="T27" fmla="*/ 3485 h 6599"/>
              <a:gd name="T28" fmla="*/ 1884 w 2016"/>
              <a:gd name="T29" fmla="*/ 3233 h 6599"/>
              <a:gd name="T30" fmla="*/ 1707 w 2016"/>
              <a:gd name="T31" fmla="*/ 2988 h 6599"/>
              <a:gd name="T32" fmla="*/ 1563 w 2016"/>
              <a:gd name="T33" fmla="*/ 2801 h 6599"/>
              <a:gd name="T34" fmla="*/ 1543 w 2016"/>
              <a:gd name="T35" fmla="*/ 2698 h 6599"/>
              <a:gd name="T36" fmla="*/ 1425 w 2016"/>
              <a:gd name="T37" fmla="*/ 2420 h 6599"/>
              <a:gd name="T38" fmla="*/ 1236 w 2016"/>
              <a:gd name="T39" fmla="*/ 2220 h 6599"/>
              <a:gd name="T40" fmla="*/ 1170 w 2016"/>
              <a:gd name="T41" fmla="*/ 2104 h 6599"/>
              <a:gd name="T42" fmla="*/ 1097 w 2016"/>
              <a:gd name="T43" fmla="*/ 1839 h 6599"/>
              <a:gd name="T44" fmla="*/ 921 w 2016"/>
              <a:gd name="T45" fmla="*/ 1594 h 6599"/>
              <a:gd name="T46" fmla="*/ 777 w 2016"/>
              <a:gd name="T47" fmla="*/ 1407 h 6599"/>
              <a:gd name="T48" fmla="*/ 757 w 2016"/>
              <a:gd name="T49" fmla="*/ 1303 h 6599"/>
              <a:gd name="T50" fmla="*/ 638 w 2016"/>
              <a:gd name="T51" fmla="*/ 1025 h 6599"/>
              <a:gd name="T52" fmla="*/ 449 w 2016"/>
              <a:gd name="T53" fmla="*/ 826 h 6599"/>
              <a:gd name="T54" fmla="*/ 384 w 2016"/>
              <a:gd name="T55" fmla="*/ 709 h 6599"/>
              <a:gd name="T56" fmla="*/ 311 w 2016"/>
              <a:gd name="T57" fmla="*/ 445 h 6599"/>
              <a:gd name="T58" fmla="*/ 134 w 2016"/>
              <a:gd name="T59" fmla="*/ 199 h 6599"/>
              <a:gd name="T60" fmla="*/ 69 w 2016"/>
              <a:gd name="T61" fmla="*/ 28 h 6599"/>
              <a:gd name="T62" fmla="*/ 65 w 2016"/>
              <a:gd name="T63" fmla="*/ 133 h 6599"/>
              <a:gd name="T64" fmla="*/ 119 w 2016"/>
              <a:gd name="T65" fmla="*/ 431 h 6599"/>
              <a:gd name="T66" fmla="*/ 258 w 2016"/>
              <a:gd name="T67" fmla="*/ 667 h 6599"/>
              <a:gd name="T68" fmla="*/ 296 w 2016"/>
              <a:gd name="T69" fmla="*/ 795 h 6599"/>
              <a:gd name="T70" fmla="*/ 308 w 2016"/>
              <a:gd name="T71" fmla="*/ 1070 h 6599"/>
              <a:gd name="T72" fmla="*/ 425 w 2016"/>
              <a:gd name="T73" fmla="*/ 1349 h 6599"/>
              <a:gd name="T74" fmla="*/ 523 w 2016"/>
              <a:gd name="T75" fmla="*/ 1563 h 6599"/>
              <a:gd name="T76" fmla="*/ 519 w 2016"/>
              <a:gd name="T77" fmla="*/ 1668 h 6599"/>
              <a:gd name="T78" fmla="*/ 572 w 2016"/>
              <a:gd name="T79" fmla="*/ 1966 h 6599"/>
              <a:gd name="T80" fmla="*/ 712 w 2016"/>
              <a:gd name="T81" fmla="*/ 2203 h 6599"/>
              <a:gd name="T82" fmla="*/ 750 w 2016"/>
              <a:gd name="T83" fmla="*/ 2330 h 6599"/>
              <a:gd name="T84" fmla="*/ 761 w 2016"/>
              <a:gd name="T85" fmla="*/ 2605 h 6599"/>
              <a:gd name="T86" fmla="*/ 879 w 2016"/>
              <a:gd name="T87" fmla="*/ 2884 h 6599"/>
              <a:gd name="T88" fmla="*/ 976 w 2016"/>
              <a:gd name="T89" fmla="*/ 3098 h 6599"/>
              <a:gd name="T90" fmla="*/ 973 w 2016"/>
              <a:gd name="T91" fmla="*/ 3204 h 6599"/>
              <a:gd name="T92" fmla="*/ 1026 w 2016"/>
              <a:gd name="T93" fmla="*/ 3501 h 6599"/>
              <a:gd name="T94" fmla="*/ 1166 w 2016"/>
              <a:gd name="T95" fmla="*/ 3738 h 6599"/>
              <a:gd name="T96" fmla="*/ 1203 w 2016"/>
              <a:gd name="T97" fmla="*/ 3866 h 6599"/>
              <a:gd name="T98" fmla="*/ 1215 w 2016"/>
              <a:gd name="T99" fmla="*/ 4141 h 6599"/>
              <a:gd name="T100" fmla="*/ 1332 w 2016"/>
              <a:gd name="T101" fmla="*/ 4419 h 6599"/>
              <a:gd name="T102" fmla="*/ 1430 w 2016"/>
              <a:gd name="T103" fmla="*/ 4633 h 6599"/>
              <a:gd name="T104" fmla="*/ 1426 w 2016"/>
              <a:gd name="T105" fmla="*/ 4739 h 6599"/>
              <a:gd name="T106" fmla="*/ 1480 w 2016"/>
              <a:gd name="T107" fmla="*/ 5036 h 6599"/>
              <a:gd name="T108" fmla="*/ 1619 w 2016"/>
              <a:gd name="T109" fmla="*/ 5273 h 6599"/>
              <a:gd name="T110" fmla="*/ 1657 w 2016"/>
              <a:gd name="T111" fmla="*/ 5401 h 6599"/>
              <a:gd name="T112" fmla="*/ 1669 w 2016"/>
              <a:gd name="T113" fmla="*/ 5676 h 6599"/>
              <a:gd name="T114" fmla="*/ 1786 w 2016"/>
              <a:gd name="T115" fmla="*/ 5954 h 6599"/>
              <a:gd name="T116" fmla="*/ 1884 w 2016"/>
              <a:gd name="T117" fmla="*/ 6168 h 6599"/>
              <a:gd name="T118" fmla="*/ 1880 w 2016"/>
              <a:gd name="T119" fmla="*/ 6274 h 6599"/>
              <a:gd name="T120" fmla="*/ 1934 w 2016"/>
              <a:gd name="T121" fmla="*/ 6571 h 6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6" h="6599">
                <a:moveTo>
                  <a:pt x="1949" y="6553"/>
                </a:moveTo>
                <a:lnTo>
                  <a:pt x="1949" y="6553"/>
                </a:lnTo>
                <a:cubicBezTo>
                  <a:pt x="1949" y="6535"/>
                  <a:pt x="1964" y="6520"/>
                  <a:pt x="1982" y="6520"/>
                </a:cubicBezTo>
                <a:cubicBezTo>
                  <a:pt x="2001" y="6520"/>
                  <a:pt x="2016" y="6535"/>
                  <a:pt x="2016" y="6553"/>
                </a:cubicBezTo>
                <a:lnTo>
                  <a:pt x="2016" y="6553"/>
                </a:lnTo>
                <a:cubicBezTo>
                  <a:pt x="2016" y="6572"/>
                  <a:pt x="2001" y="6587"/>
                  <a:pt x="1983" y="6587"/>
                </a:cubicBezTo>
                <a:cubicBezTo>
                  <a:pt x="1964" y="6587"/>
                  <a:pt x="1949" y="6572"/>
                  <a:pt x="1949" y="6553"/>
                </a:cubicBezTo>
                <a:close/>
                <a:moveTo>
                  <a:pt x="1949" y="6420"/>
                </a:moveTo>
                <a:lnTo>
                  <a:pt x="1949" y="6420"/>
                </a:lnTo>
                <a:cubicBezTo>
                  <a:pt x="1949" y="6401"/>
                  <a:pt x="1964" y="6387"/>
                  <a:pt x="1982" y="6386"/>
                </a:cubicBezTo>
                <a:cubicBezTo>
                  <a:pt x="2000" y="6386"/>
                  <a:pt x="2015" y="6401"/>
                  <a:pt x="2015" y="6420"/>
                </a:cubicBezTo>
                <a:lnTo>
                  <a:pt x="2015" y="6420"/>
                </a:lnTo>
                <a:cubicBezTo>
                  <a:pt x="2016" y="6438"/>
                  <a:pt x="2001" y="6453"/>
                  <a:pt x="1982" y="6453"/>
                </a:cubicBezTo>
                <a:cubicBezTo>
                  <a:pt x="1964" y="6453"/>
                  <a:pt x="1949" y="6438"/>
                  <a:pt x="1949" y="6420"/>
                </a:cubicBezTo>
                <a:close/>
                <a:moveTo>
                  <a:pt x="1948" y="6287"/>
                </a:moveTo>
                <a:lnTo>
                  <a:pt x="1948" y="6286"/>
                </a:lnTo>
                <a:cubicBezTo>
                  <a:pt x="1948" y="6268"/>
                  <a:pt x="1963" y="6253"/>
                  <a:pt x="1982" y="6253"/>
                </a:cubicBezTo>
                <a:cubicBezTo>
                  <a:pt x="2000" y="6253"/>
                  <a:pt x="2015" y="6268"/>
                  <a:pt x="2015" y="6286"/>
                </a:cubicBezTo>
                <a:lnTo>
                  <a:pt x="2015" y="6286"/>
                </a:lnTo>
                <a:cubicBezTo>
                  <a:pt x="2015" y="6305"/>
                  <a:pt x="2000" y="6320"/>
                  <a:pt x="1982" y="6320"/>
                </a:cubicBezTo>
                <a:cubicBezTo>
                  <a:pt x="1963" y="6320"/>
                  <a:pt x="1948" y="6305"/>
                  <a:pt x="1948" y="6287"/>
                </a:cubicBezTo>
                <a:close/>
                <a:moveTo>
                  <a:pt x="1948" y="6153"/>
                </a:moveTo>
                <a:lnTo>
                  <a:pt x="1948" y="6153"/>
                </a:lnTo>
                <a:cubicBezTo>
                  <a:pt x="1948" y="6135"/>
                  <a:pt x="1963" y="6120"/>
                  <a:pt x="1981" y="6120"/>
                </a:cubicBezTo>
                <a:cubicBezTo>
                  <a:pt x="2000" y="6120"/>
                  <a:pt x="2015" y="6134"/>
                  <a:pt x="2015" y="6153"/>
                </a:cubicBezTo>
                <a:lnTo>
                  <a:pt x="2015" y="6153"/>
                </a:lnTo>
                <a:cubicBezTo>
                  <a:pt x="2015" y="6171"/>
                  <a:pt x="2000" y="6186"/>
                  <a:pt x="1981" y="6186"/>
                </a:cubicBezTo>
                <a:cubicBezTo>
                  <a:pt x="1963" y="6186"/>
                  <a:pt x="1948" y="6172"/>
                  <a:pt x="1948" y="6153"/>
                </a:cubicBezTo>
                <a:close/>
                <a:moveTo>
                  <a:pt x="1948" y="6020"/>
                </a:moveTo>
                <a:lnTo>
                  <a:pt x="1948" y="6020"/>
                </a:lnTo>
                <a:cubicBezTo>
                  <a:pt x="1948" y="6001"/>
                  <a:pt x="1962" y="5986"/>
                  <a:pt x="1981" y="5986"/>
                </a:cubicBezTo>
                <a:cubicBezTo>
                  <a:pt x="1999" y="5986"/>
                  <a:pt x="2014" y="6001"/>
                  <a:pt x="2014" y="6019"/>
                </a:cubicBezTo>
                <a:lnTo>
                  <a:pt x="2014" y="6020"/>
                </a:lnTo>
                <a:cubicBezTo>
                  <a:pt x="2014" y="6038"/>
                  <a:pt x="1999" y="6053"/>
                  <a:pt x="1981" y="6053"/>
                </a:cubicBezTo>
                <a:cubicBezTo>
                  <a:pt x="1963" y="6053"/>
                  <a:pt x="1948" y="6038"/>
                  <a:pt x="1948" y="6020"/>
                </a:cubicBezTo>
                <a:close/>
                <a:moveTo>
                  <a:pt x="1947" y="5886"/>
                </a:moveTo>
                <a:lnTo>
                  <a:pt x="1947" y="5886"/>
                </a:lnTo>
                <a:cubicBezTo>
                  <a:pt x="1947" y="5868"/>
                  <a:pt x="1962" y="5853"/>
                  <a:pt x="1980" y="5853"/>
                </a:cubicBezTo>
                <a:cubicBezTo>
                  <a:pt x="1999" y="5853"/>
                  <a:pt x="2014" y="5868"/>
                  <a:pt x="2014" y="5886"/>
                </a:cubicBezTo>
                <a:lnTo>
                  <a:pt x="2014" y="5886"/>
                </a:lnTo>
                <a:cubicBezTo>
                  <a:pt x="2014" y="5905"/>
                  <a:pt x="1999" y="5919"/>
                  <a:pt x="1981" y="5920"/>
                </a:cubicBezTo>
                <a:cubicBezTo>
                  <a:pt x="1962" y="5920"/>
                  <a:pt x="1947" y="5905"/>
                  <a:pt x="1947" y="5886"/>
                </a:cubicBezTo>
                <a:close/>
                <a:moveTo>
                  <a:pt x="1947" y="5753"/>
                </a:moveTo>
                <a:lnTo>
                  <a:pt x="1947" y="5753"/>
                </a:lnTo>
                <a:cubicBezTo>
                  <a:pt x="1947" y="5734"/>
                  <a:pt x="1962" y="5719"/>
                  <a:pt x="1980" y="5719"/>
                </a:cubicBezTo>
                <a:cubicBezTo>
                  <a:pt x="1998" y="5719"/>
                  <a:pt x="2013" y="5734"/>
                  <a:pt x="2013" y="5753"/>
                </a:cubicBezTo>
                <a:lnTo>
                  <a:pt x="2013" y="5753"/>
                </a:lnTo>
                <a:cubicBezTo>
                  <a:pt x="2014" y="5771"/>
                  <a:pt x="1999" y="5786"/>
                  <a:pt x="1980" y="5786"/>
                </a:cubicBezTo>
                <a:cubicBezTo>
                  <a:pt x="1962" y="5786"/>
                  <a:pt x="1947" y="5771"/>
                  <a:pt x="1947" y="5753"/>
                </a:cubicBezTo>
                <a:close/>
                <a:moveTo>
                  <a:pt x="1946" y="5620"/>
                </a:moveTo>
                <a:lnTo>
                  <a:pt x="1946" y="5619"/>
                </a:lnTo>
                <a:cubicBezTo>
                  <a:pt x="1946" y="5601"/>
                  <a:pt x="1961" y="5586"/>
                  <a:pt x="1980" y="5586"/>
                </a:cubicBezTo>
                <a:cubicBezTo>
                  <a:pt x="1998" y="5586"/>
                  <a:pt x="2013" y="5601"/>
                  <a:pt x="2013" y="5619"/>
                </a:cubicBezTo>
                <a:lnTo>
                  <a:pt x="2013" y="5619"/>
                </a:lnTo>
                <a:cubicBezTo>
                  <a:pt x="2013" y="5638"/>
                  <a:pt x="1998" y="5653"/>
                  <a:pt x="1980" y="5653"/>
                </a:cubicBezTo>
                <a:cubicBezTo>
                  <a:pt x="1961" y="5653"/>
                  <a:pt x="1946" y="5638"/>
                  <a:pt x="1946" y="5620"/>
                </a:cubicBezTo>
                <a:close/>
                <a:moveTo>
                  <a:pt x="1946" y="5486"/>
                </a:moveTo>
                <a:lnTo>
                  <a:pt x="1946" y="5486"/>
                </a:lnTo>
                <a:cubicBezTo>
                  <a:pt x="1946" y="5468"/>
                  <a:pt x="1961" y="5453"/>
                  <a:pt x="1979" y="5453"/>
                </a:cubicBezTo>
                <a:cubicBezTo>
                  <a:pt x="1998" y="5453"/>
                  <a:pt x="2013" y="5467"/>
                  <a:pt x="2013" y="5486"/>
                </a:cubicBezTo>
                <a:lnTo>
                  <a:pt x="2013" y="5486"/>
                </a:lnTo>
                <a:cubicBezTo>
                  <a:pt x="2013" y="5504"/>
                  <a:pt x="1998" y="5519"/>
                  <a:pt x="1979" y="5519"/>
                </a:cubicBezTo>
                <a:cubicBezTo>
                  <a:pt x="1961" y="5519"/>
                  <a:pt x="1946" y="5505"/>
                  <a:pt x="1946" y="5486"/>
                </a:cubicBezTo>
                <a:close/>
                <a:moveTo>
                  <a:pt x="1946" y="5353"/>
                </a:moveTo>
                <a:lnTo>
                  <a:pt x="1946" y="5353"/>
                </a:lnTo>
                <a:cubicBezTo>
                  <a:pt x="1946" y="5334"/>
                  <a:pt x="1960" y="5319"/>
                  <a:pt x="1979" y="5319"/>
                </a:cubicBezTo>
                <a:cubicBezTo>
                  <a:pt x="1997" y="5319"/>
                  <a:pt x="2012" y="5334"/>
                  <a:pt x="2012" y="5352"/>
                </a:cubicBezTo>
                <a:lnTo>
                  <a:pt x="2012" y="5353"/>
                </a:lnTo>
                <a:cubicBezTo>
                  <a:pt x="2012" y="5371"/>
                  <a:pt x="1997" y="5386"/>
                  <a:pt x="1979" y="5386"/>
                </a:cubicBezTo>
                <a:cubicBezTo>
                  <a:pt x="1961" y="5386"/>
                  <a:pt x="1946" y="5371"/>
                  <a:pt x="1946" y="5353"/>
                </a:cubicBezTo>
                <a:close/>
                <a:moveTo>
                  <a:pt x="1945" y="5219"/>
                </a:moveTo>
                <a:lnTo>
                  <a:pt x="1945" y="5219"/>
                </a:lnTo>
                <a:cubicBezTo>
                  <a:pt x="1945" y="5201"/>
                  <a:pt x="1960" y="5186"/>
                  <a:pt x="1978" y="5186"/>
                </a:cubicBezTo>
                <a:cubicBezTo>
                  <a:pt x="1997" y="5186"/>
                  <a:pt x="2012" y="5201"/>
                  <a:pt x="2012" y="5219"/>
                </a:cubicBezTo>
                <a:lnTo>
                  <a:pt x="2012" y="5219"/>
                </a:lnTo>
                <a:cubicBezTo>
                  <a:pt x="2012" y="5238"/>
                  <a:pt x="1997" y="5252"/>
                  <a:pt x="1979" y="5253"/>
                </a:cubicBezTo>
                <a:cubicBezTo>
                  <a:pt x="1960" y="5253"/>
                  <a:pt x="1945" y="5238"/>
                  <a:pt x="1945" y="5219"/>
                </a:cubicBezTo>
                <a:close/>
                <a:moveTo>
                  <a:pt x="1945" y="5086"/>
                </a:moveTo>
                <a:lnTo>
                  <a:pt x="1945" y="5086"/>
                </a:lnTo>
                <a:cubicBezTo>
                  <a:pt x="1945" y="5067"/>
                  <a:pt x="1960" y="5052"/>
                  <a:pt x="1978" y="5052"/>
                </a:cubicBezTo>
                <a:cubicBezTo>
                  <a:pt x="1996" y="5052"/>
                  <a:pt x="2011" y="5067"/>
                  <a:pt x="2011" y="5086"/>
                </a:cubicBezTo>
                <a:lnTo>
                  <a:pt x="2011" y="5086"/>
                </a:lnTo>
                <a:cubicBezTo>
                  <a:pt x="2012" y="5104"/>
                  <a:pt x="1997" y="5119"/>
                  <a:pt x="1978" y="5119"/>
                </a:cubicBezTo>
                <a:cubicBezTo>
                  <a:pt x="1960" y="5119"/>
                  <a:pt x="1945" y="5104"/>
                  <a:pt x="1945" y="5086"/>
                </a:cubicBezTo>
                <a:close/>
                <a:moveTo>
                  <a:pt x="1944" y="4953"/>
                </a:moveTo>
                <a:lnTo>
                  <a:pt x="1944" y="4952"/>
                </a:lnTo>
                <a:cubicBezTo>
                  <a:pt x="1944" y="4934"/>
                  <a:pt x="1959" y="4919"/>
                  <a:pt x="1978" y="4919"/>
                </a:cubicBezTo>
                <a:cubicBezTo>
                  <a:pt x="1996" y="4919"/>
                  <a:pt x="2011" y="4934"/>
                  <a:pt x="2011" y="4952"/>
                </a:cubicBezTo>
                <a:lnTo>
                  <a:pt x="2011" y="4952"/>
                </a:lnTo>
                <a:cubicBezTo>
                  <a:pt x="2011" y="4971"/>
                  <a:pt x="1996" y="4986"/>
                  <a:pt x="1978" y="4986"/>
                </a:cubicBezTo>
                <a:cubicBezTo>
                  <a:pt x="1959" y="4986"/>
                  <a:pt x="1944" y="4971"/>
                  <a:pt x="1944" y="4953"/>
                </a:cubicBezTo>
                <a:close/>
                <a:moveTo>
                  <a:pt x="1944" y="4819"/>
                </a:moveTo>
                <a:lnTo>
                  <a:pt x="1944" y="4819"/>
                </a:lnTo>
                <a:cubicBezTo>
                  <a:pt x="1944" y="4801"/>
                  <a:pt x="1959" y="4786"/>
                  <a:pt x="1977" y="4786"/>
                </a:cubicBezTo>
                <a:cubicBezTo>
                  <a:pt x="1996" y="4786"/>
                  <a:pt x="2011" y="4800"/>
                  <a:pt x="2011" y="4819"/>
                </a:cubicBezTo>
                <a:lnTo>
                  <a:pt x="2011" y="4819"/>
                </a:lnTo>
                <a:cubicBezTo>
                  <a:pt x="2011" y="4837"/>
                  <a:pt x="1996" y="4852"/>
                  <a:pt x="1977" y="4852"/>
                </a:cubicBezTo>
                <a:cubicBezTo>
                  <a:pt x="1959" y="4852"/>
                  <a:pt x="1944" y="4838"/>
                  <a:pt x="1944" y="4819"/>
                </a:cubicBezTo>
                <a:close/>
                <a:moveTo>
                  <a:pt x="1944" y="4686"/>
                </a:moveTo>
                <a:lnTo>
                  <a:pt x="1944" y="4686"/>
                </a:lnTo>
                <a:cubicBezTo>
                  <a:pt x="1944" y="4667"/>
                  <a:pt x="1958" y="4652"/>
                  <a:pt x="1977" y="4652"/>
                </a:cubicBezTo>
                <a:cubicBezTo>
                  <a:pt x="1995" y="4652"/>
                  <a:pt x="2010" y="4667"/>
                  <a:pt x="2010" y="4685"/>
                </a:cubicBezTo>
                <a:lnTo>
                  <a:pt x="2010" y="4686"/>
                </a:lnTo>
                <a:cubicBezTo>
                  <a:pt x="2010" y="4704"/>
                  <a:pt x="1996" y="4719"/>
                  <a:pt x="1977" y="4719"/>
                </a:cubicBezTo>
                <a:cubicBezTo>
                  <a:pt x="1959" y="4719"/>
                  <a:pt x="1944" y="4704"/>
                  <a:pt x="1944" y="4686"/>
                </a:cubicBezTo>
                <a:close/>
                <a:moveTo>
                  <a:pt x="1943" y="4552"/>
                </a:moveTo>
                <a:lnTo>
                  <a:pt x="1943" y="4552"/>
                </a:lnTo>
                <a:cubicBezTo>
                  <a:pt x="1943" y="4534"/>
                  <a:pt x="1958" y="4519"/>
                  <a:pt x="1976" y="4519"/>
                </a:cubicBezTo>
                <a:cubicBezTo>
                  <a:pt x="1995" y="4519"/>
                  <a:pt x="2010" y="4534"/>
                  <a:pt x="2010" y="4552"/>
                </a:cubicBezTo>
                <a:lnTo>
                  <a:pt x="2010" y="4552"/>
                </a:lnTo>
                <a:cubicBezTo>
                  <a:pt x="2010" y="4571"/>
                  <a:pt x="1995" y="4585"/>
                  <a:pt x="1977" y="4586"/>
                </a:cubicBezTo>
                <a:cubicBezTo>
                  <a:pt x="1958" y="4586"/>
                  <a:pt x="1943" y="4571"/>
                  <a:pt x="1943" y="4552"/>
                </a:cubicBezTo>
                <a:close/>
                <a:moveTo>
                  <a:pt x="1943" y="4419"/>
                </a:moveTo>
                <a:lnTo>
                  <a:pt x="1943" y="4419"/>
                </a:lnTo>
                <a:cubicBezTo>
                  <a:pt x="1943" y="4400"/>
                  <a:pt x="1958" y="4385"/>
                  <a:pt x="1976" y="4385"/>
                </a:cubicBezTo>
                <a:cubicBezTo>
                  <a:pt x="1994" y="4385"/>
                  <a:pt x="2009" y="4400"/>
                  <a:pt x="2010" y="4419"/>
                </a:cubicBezTo>
                <a:lnTo>
                  <a:pt x="2010" y="4419"/>
                </a:lnTo>
                <a:cubicBezTo>
                  <a:pt x="2010" y="4437"/>
                  <a:pt x="1995" y="4452"/>
                  <a:pt x="1976" y="4452"/>
                </a:cubicBezTo>
                <a:cubicBezTo>
                  <a:pt x="1958" y="4452"/>
                  <a:pt x="1943" y="4437"/>
                  <a:pt x="1943" y="4419"/>
                </a:cubicBezTo>
                <a:close/>
                <a:moveTo>
                  <a:pt x="1942" y="4286"/>
                </a:moveTo>
                <a:lnTo>
                  <a:pt x="1942" y="4285"/>
                </a:lnTo>
                <a:cubicBezTo>
                  <a:pt x="1942" y="4267"/>
                  <a:pt x="1957" y="4252"/>
                  <a:pt x="1976" y="4252"/>
                </a:cubicBezTo>
                <a:cubicBezTo>
                  <a:pt x="1994" y="4252"/>
                  <a:pt x="2009" y="4267"/>
                  <a:pt x="2009" y="4285"/>
                </a:cubicBezTo>
                <a:lnTo>
                  <a:pt x="2009" y="4285"/>
                </a:lnTo>
                <a:cubicBezTo>
                  <a:pt x="2009" y="4304"/>
                  <a:pt x="1994" y="4319"/>
                  <a:pt x="1976" y="4319"/>
                </a:cubicBezTo>
                <a:cubicBezTo>
                  <a:pt x="1958" y="4319"/>
                  <a:pt x="1943" y="4304"/>
                  <a:pt x="1942" y="4286"/>
                </a:cubicBezTo>
                <a:close/>
                <a:moveTo>
                  <a:pt x="1942" y="4152"/>
                </a:moveTo>
                <a:lnTo>
                  <a:pt x="1942" y="4152"/>
                </a:lnTo>
                <a:cubicBezTo>
                  <a:pt x="1942" y="4134"/>
                  <a:pt x="1957" y="4119"/>
                  <a:pt x="1975" y="4119"/>
                </a:cubicBezTo>
                <a:cubicBezTo>
                  <a:pt x="1994" y="4119"/>
                  <a:pt x="2009" y="4133"/>
                  <a:pt x="2009" y="4152"/>
                </a:cubicBezTo>
                <a:lnTo>
                  <a:pt x="2009" y="4152"/>
                </a:lnTo>
                <a:cubicBezTo>
                  <a:pt x="2009" y="4170"/>
                  <a:pt x="1994" y="4185"/>
                  <a:pt x="1976" y="4185"/>
                </a:cubicBezTo>
                <a:cubicBezTo>
                  <a:pt x="1957" y="4185"/>
                  <a:pt x="1942" y="4171"/>
                  <a:pt x="1942" y="4152"/>
                </a:cubicBezTo>
                <a:close/>
                <a:moveTo>
                  <a:pt x="1942" y="4019"/>
                </a:moveTo>
                <a:lnTo>
                  <a:pt x="1942" y="4019"/>
                </a:lnTo>
                <a:cubicBezTo>
                  <a:pt x="1942" y="4000"/>
                  <a:pt x="1956" y="3985"/>
                  <a:pt x="1975" y="3985"/>
                </a:cubicBezTo>
                <a:cubicBezTo>
                  <a:pt x="1993" y="3985"/>
                  <a:pt x="2008" y="4000"/>
                  <a:pt x="2008" y="4018"/>
                </a:cubicBezTo>
                <a:lnTo>
                  <a:pt x="2008" y="4019"/>
                </a:lnTo>
                <a:cubicBezTo>
                  <a:pt x="2008" y="4037"/>
                  <a:pt x="1994" y="4052"/>
                  <a:pt x="1975" y="4052"/>
                </a:cubicBezTo>
                <a:cubicBezTo>
                  <a:pt x="1957" y="4052"/>
                  <a:pt x="1942" y="4037"/>
                  <a:pt x="1942" y="4019"/>
                </a:cubicBezTo>
                <a:close/>
                <a:moveTo>
                  <a:pt x="1941" y="3885"/>
                </a:moveTo>
                <a:lnTo>
                  <a:pt x="1941" y="3885"/>
                </a:lnTo>
                <a:cubicBezTo>
                  <a:pt x="1941" y="3867"/>
                  <a:pt x="1956" y="3852"/>
                  <a:pt x="1974" y="3852"/>
                </a:cubicBezTo>
                <a:cubicBezTo>
                  <a:pt x="1993" y="3852"/>
                  <a:pt x="2008" y="3867"/>
                  <a:pt x="2008" y="3885"/>
                </a:cubicBezTo>
                <a:lnTo>
                  <a:pt x="2008" y="3885"/>
                </a:lnTo>
                <a:cubicBezTo>
                  <a:pt x="2008" y="3904"/>
                  <a:pt x="1993" y="3918"/>
                  <a:pt x="1975" y="3919"/>
                </a:cubicBezTo>
                <a:cubicBezTo>
                  <a:pt x="1956" y="3919"/>
                  <a:pt x="1941" y="3904"/>
                  <a:pt x="1941" y="3885"/>
                </a:cubicBezTo>
                <a:close/>
                <a:moveTo>
                  <a:pt x="1941" y="3752"/>
                </a:moveTo>
                <a:lnTo>
                  <a:pt x="1941" y="3752"/>
                </a:lnTo>
                <a:cubicBezTo>
                  <a:pt x="1941" y="3733"/>
                  <a:pt x="1956" y="3718"/>
                  <a:pt x="1974" y="3718"/>
                </a:cubicBezTo>
                <a:cubicBezTo>
                  <a:pt x="1993" y="3718"/>
                  <a:pt x="2007" y="3733"/>
                  <a:pt x="2008" y="3752"/>
                </a:cubicBezTo>
                <a:lnTo>
                  <a:pt x="2008" y="3752"/>
                </a:lnTo>
                <a:cubicBezTo>
                  <a:pt x="2008" y="3770"/>
                  <a:pt x="1993" y="3785"/>
                  <a:pt x="1974" y="3785"/>
                </a:cubicBezTo>
                <a:cubicBezTo>
                  <a:pt x="1956" y="3785"/>
                  <a:pt x="1941" y="3770"/>
                  <a:pt x="1941" y="3752"/>
                </a:cubicBezTo>
                <a:close/>
                <a:moveTo>
                  <a:pt x="1940" y="3619"/>
                </a:moveTo>
                <a:lnTo>
                  <a:pt x="1940" y="3618"/>
                </a:lnTo>
                <a:cubicBezTo>
                  <a:pt x="1940" y="3600"/>
                  <a:pt x="1955" y="3585"/>
                  <a:pt x="1974" y="3585"/>
                </a:cubicBezTo>
                <a:cubicBezTo>
                  <a:pt x="1992" y="3585"/>
                  <a:pt x="2007" y="3600"/>
                  <a:pt x="2007" y="3618"/>
                </a:cubicBezTo>
                <a:lnTo>
                  <a:pt x="2007" y="3618"/>
                </a:lnTo>
                <a:cubicBezTo>
                  <a:pt x="2007" y="3637"/>
                  <a:pt x="1992" y="3652"/>
                  <a:pt x="1974" y="3652"/>
                </a:cubicBezTo>
                <a:cubicBezTo>
                  <a:pt x="1956" y="3652"/>
                  <a:pt x="1941" y="3637"/>
                  <a:pt x="1940" y="3619"/>
                </a:cubicBezTo>
                <a:close/>
                <a:moveTo>
                  <a:pt x="1940" y="3485"/>
                </a:moveTo>
                <a:lnTo>
                  <a:pt x="1940" y="3485"/>
                </a:lnTo>
                <a:cubicBezTo>
                  <a:pt x="1940" y="3467"/>
                  <a:pt x="1955" y="3452"/>
                  <a:pt x="1973" y="3452"/>
                </a:cubicBezTo>
                <a:cubicBezTo>
                  <a:pt x="1992" y="3452"/>
                  <a:pt x="2007" y="3466"/>
                  <a:pt x="2007" y="3485"/>
                </a:cubicBezTo>
                <a:lnTo>
                  <a:pt x="2007" y="3485"/>
                </a:lnTo>
                <a:cubicBezTo>
                  <a:pt x="2007" y="3503"/>
                  <a:pt x="1992" y="3518"/>
                  <a:pt x="1974" y="3518"/>
                </a:cubicBezTo>
                <a:cubicBezTo>
                  <a:pt x="1955" y="3518"/>
                  <a:pt x="1940" y="3504"/>
                  <a:pt x="1940" y="3485"/>
                </a:cubicBezTo>
                <a:close/>
                <a:moveTo>
                  <a:pt x="1891" y="3382"/>
                </a:moveTo>
                <a:lnTo>
                  <a:pt x="1891" y="3382"/>
                </a:lnTo>
                <a:cubicBezTo>
                  <a:pt x="1882" y="3366"/>
                  <a:pt x="1888" y="3346"/>
                  <a:pt x="1904" y="3337"/>
                </a:cubicBezTo>
                <a:cubicBezTo>
                  <a:pt x="1920" y="3328"/>
                  <a:pt x="1940" y="3333"/>
                  <a:pt x="1949" y="3349"/>
                </a:cubicBezTo>
                <a:lnTo>
                  <a:pt x="1949" y="3349"/>
                </a:lnTo>
                <a:cubicBezTo>
                  <a:pt x="1958" y="3365"/>
                  <a:pt x="1952" y="3386"/>
                  <a:pt x="1936" y="3395"/>
                </a:cubicBezTo>
                <a:cubicBezTo>
                  <a:pt x="1920" y="3404"/>
                  <a:pt x="1900" y="3398"/>
                  <a:pt x="1891" y="3382"/>
                </a:cubicBezTo>
                <a:close/>
                <a:moveTo>
                  <a:pt x="1825" y="3266"/>
                </a:moveTo>
                <a:lnTo>
                  <a:pt x="1825" y="3266"/>
                </a:lnTo>
                <a:cubicBezTo>
                  <a:pt x="1816" y="3250"/>
                  <a:pt x="1822" y="3229"/>
                  <a:pt x="1838" y="3220"/>
                </a:cubicBezTo>
                <a:cubicBezTo>
                  <a:pt x="1854" y="3211"/>
                  <a:pt x="1874" y="3217"/>
                  <a:pt x="1883" y="3233"/>
                </a:cubicBezTo>
                <a:lnTo>
                  <a:pt x="1884" y="3233"/>
                </a:lnTo>
                <a:cubicBezTo>
                  <a:pt x="1893" y="3249"/>
                  <a:pt x="1887" y="3269"/>
                  <a:pt x="1871" y="3279"/>
                </a:cubicBezTo>
                <a:cubicBezTo>
                  <a:pt x="1855" y="3288"/>
                  <a:pt x="1834" y="3282"/>
                  <a:pt x="1825" y="3266"/>
                </a:cubicBezTo>
                <a:close/>
                <a:moveTo>
                  <a:pt x="1760" y="3150"/>
                </a:moveTo>
                <a:lnTo>
                  <a:pt x="1760" y="3150"/>
                </a:lnTo>
                <a:cubicBezTo>
                  <a:pt x="1751" y="3134"/>
                  <a:pt x="1757" y="3113"/>
                  <a:pt x="1773" y="3104"/>
                </a:cubicBezTo>
                <a:cubicBezTo>
                  <a:pt x="1789" y="3095"/>
                  <a:pt x="1809" y="3101"/>
                  <a:pt x="1818" y="3117"/>
                </a:cubicBezTo>
                <a:lnTo>
                  <a:pt x="1818" y="3117"/>
                </a:lnTo>
                <a:cubicBezTo>
                  <a:pt x="1827" y="3133"/>
                  <a:pt x="1821" y="3153"/>
                  <a:pt x="1805" y="3162"/>
                </a:cubicBezTo>
                <a:cubicBezTo>
                  <a:pt x="1789" y="3171"/>
                  <a:pt x="1769" y="3166"/>
                  <a:pt x="1760" y="3150"/>
                </a:cubicBezTo>
                <a:close/>
                <a:moveTo>
                  <a:pt x="1694" y="3033"/>
                </a:moveTo>
                <a:lnTo>
                  <a:pt x="1694" y="3033"/>
                </a:lnTo>
                <a:cubicBezTo>
                  <a:pt x="1685" y="3017"/>
                  <a:pt x="1691" y="2997"/>
                  <a:pt x="1707" y="2988"/>
                </a:cubicBezTo>
                <a:cubicBezTo>
                  <a:pt x="1723" y="2979"/>
                  <a:pt x="1743" y="2985"/>
                  <a:pt x="1752" y="3001"/>
                </a:cubicBezTo>
                <a:lnTo>
                  <a:pt x="1752" y="3001"/>
                </a:lnTo>
                <a:cubicBezTo>
                  <a:pt x="1761" y="3017"/>
                  <a:pt x="1756" y="3037"/>
                  <a:pt x="1740" y="3046"/>
                </a:cubicBezTo>
                <a:cubicBezTo>
                  <a:pt x="1724" y="3055"/>
                  <a:pt x="1703" y="3049"/>
                  <a:pt x="1694" y="3033"/>
                </a:cubicBezTo>
                <a:close/>
                <a:moveTo>
                  <a:pt x="1629" y="2917"/>
                </a:moveTo>
                <a:lnTo>
                  <a:pt x="1629" y="2917"/>
                </a:lnTo>
                <a:cubicBezTo>
                  <a:pt x="1620" y="2901"/>
                  <a:pt x="1625" y="2881"/>
                  <a:pt x="1641" y="2872"/>
                </a:cubicBezTo>
                <a:cubicBezTo>
                  <a:pt x="1658" y="2863"/>
                  <a:pt x="1678" y="2868"/>
                  <a:pt x="1687" y="2884"/>
                </a:cubicBezTo>
                <a:lnTo>
                  <a:pt x="1687" y="2885"/>
                </a:lnTo>
                <a:cubicBezTo>
                  <a:pt x="1696" y="2901"/>
                  <a:pt x="1690" y="2921"/>
                  <a:pt x="1674" y="2930"/>
                </a:cubicBezTo>
                <a:cubicBezTo>
                  <a:pt x="1658" y="2939"/>
                  <a:pt x="1638" y="2933"/>
                  <a:pt x="1629" y="2917"/>
                </a:cubicBezTo>
                <a:close/>
                <a:moveTo>
                  <a:pt x="1563" y="2801"/>
                </a:moveTo>
                <a:lnTo>
                  <a:pt x="1563" y="2801"/>
                </a:lnTo>
                <a:cubicBezTo>
                  <a:pt x="1554" y="2785"/>
                  <a:pt x="1560" y="2765"/>
                  <a:pt x="1576" y="2756"/>
                </a:cubicBezTo>
                <a:cubicBezTo>
                  <a:pt x="1592" y="2747"/>
                  <a:pt x="1612" y="2752"/>
                  <a:pt x="1621" y="2768"/>
                </a:cubicBezTo>
                <a:lnTo>
                  <a:pt x="1621" y="2768"/>
                </a:lnTo>
                <a:cubicBezTo>
                  <a:pt x="1630" y="2784"/>
                  <a:pt x="1625" y="2805"/>
                  <a:pt x="1609" y="2814"/>
                </a:cubicBezTo>
                <a:cubicBezTo>
                  <a:pt x="1593" y="2823"/>
                  <a:pt x="1572" y="2817"/>
                  <a:pt x="1563" y="2801"/>
                </a:cubicBezTo>
                <a:close/>
                <a:moveTo>
                  <a:pt x="1498" y="2685"/>
                </a:moveTo>
                <a:lnTo>
                  <a:pt x="1498" y="2685"/>
                </a:lnTo>
                <a:cubicBezTo>
                  <a:pt x="1489" y="2669"/>
                  <a:pt x="1494" y="2648"/>
                  <a:pt x="1510" y="2639"/>
                </a:cubicBezTo>
                <a:cubicBezTo>
                  <a:pt x="1526" y="2630"/>
                  <a:pt x="1547" y="2636"/>
                  <a:pt x="1556" y="2652"/>
                </a:cubicBezTo>
                <a:lnTo>
                  <a:pt x="1556" y="2652"/>
                </a:lnTo>
                <a:cubicBezTo>
                  <a:pt x="1565" y="2668"/>
                  <a:pt x="1559" y="2689"/>
                  <a:pt x="1543" y="2698"/>
                </a:cubicBezTo>
                <a:cubicBezTo>
                  <a:pt x="1527" y="2707"/>
                  <a:pt x="1507" y="2701"/>
                  <a:pt x="1498" y="2685"/>
                </a:cubicBezTo>
                <a:close/>
                <a:moveTo>
                  <a:pt x="1432" y="2569"/>
                </a:moveTo>
                <a:lnTo>
                  <a:pt x="1432" y="2569"/>
                </a:lnTo>
                <a:cubicBezTo>
                  <a:pt x="1423" y="2553"/>
                  <a:pt x="1429" y="2532"/>
                  <a:pt x="1445" y="2523"/>
                </a:cubicBezTo>
                <a:cubicBezTo>
                  <a:pt x="1461" y="2514"/>
                  <a:pt x="1481" y="2520"/>
                  <a:pt x="1490" y="2536"/>
                </a:cubicBezTo>
                <a:lnTo>
                  <a:pt x="1490" y="2536"/>
                </a:lnTo>
                <a:cubicBezTo>
                  <a:pt x="1499" y="2552"/>
                  <a:pt x="1494" y="2572"/>
                  <a:pt x="1478" y="2581"/>
                </a:cubicBezTo>
                <a:cubicBezTo>
                  <a:pt x="1462" y="2590"/>
                  <a:pt x="1441" y="2585"/>
                  <a:pt x="1432" y="2569"/>
                </a:cubicBezTo>
                <a:close/>
                <a:moveTo>
                  <a:pt x="1367" y="2452"/>
                </a:moveTo>
                <a:lnTo>
                  <a:pt x="1367" y="2452"/>
                </a:lnTo>
                <a:cubicBezTo>
                  <a:pt x="1358" y="2436"/>
                  <a:pt x="1363" y="2416"/>
                  <a:pt x="1379" y="2407"/>
                </a:cubicBezTo>
                <a:cubicBezTo>
                  <a:pt x="1395" y="2398"/>
                  <a:pt x="1416" y="2404"/>
                  <a:pt x="1425" y="2420"/>
                </a:cubicBezTo>
                <a:lnTo>
                  <a:pt x="1425" y="2420"/>
                </a:lnTo>
                <a:cubicBezTo>
                  <a:pt x="1434" y="2436"/>
                  <a:pt x="1428" y="2456"/>
                  <a:pt x="1412" y="2465"/>
                </a:cubicBezTo>
                <a:cubicBezTo>
                  <a:pt x="1396" y="2474"/>
                  <a:pt x="1376" y="2468"/>
                  <a:pt x="1367" y="2452"/>
                </a:cubicBezTo>
                <a:close/>
                <a:moveTo>
                  <a:pt x="1301" y="2336"/>
                </a:moveTo>
                <a:lnTo>
                  <a:pt x="1301" y="2336"/>
                </a:lnTo>
                <a:cubicBezTo>
                  <a:pt x="1292" y="2320"/>
                  <a:pt x="1298" y="2300"/>
                  <a:pt x="1314" y="2291"/>
                </a:cubicBezTo>
                <a:cubicBezTo>
                  <a:pt x="1330" y="2282"/>
                  <a:pt x="1350" y="2287"/>
                  <a:pt x="1359" y="2304"/>
                </a:cubicBezTo>
                <a:lnTo>
                  <a:pt x="1359" y="2304"/>
                </a:lnTo>
                <a:cubicBezTo>
                  <a:pt x="1368" y="2320"/>
                  <a:pt x="1363" y="2340"/>
                  <a:pt x="1346" y="2349"/>
                </a:cubicBezTo>
                <a:cubicBezTo>
                  <a:pt x="1330" y="2358"/>
                  <a:pt x="1310" y="2352"/>
                  <a:pt x="1301" y="2336"/>
                </a:cubicBezTo>
                <a:close/>
                <a:moveTo>
                  <a:pt x="1236" y="2220"/>
                </a:moveTo>
                <a:lnTo>
                  <a:pt x="1236" y="2220"/>
                </a:lnTo>
                <a:cubicBezTo>
                  <a:pt x="1227" y="2204"/>
                  <a:pt x="1232" y="2184"/>
                  <a:pt x="1248" y="2175"/>
                </a:cubicBezTo>
                <a:cubicBezTo>
                  <a:pt x="1264" y="2166"/>
                  <a:pt x="1285" y="2171"/>
                  <a:pt x="1294" y="2187"/>
                </a:cubicBezTo>
                <a:lnTo>
                  <a:pt x="1294" y="2187"/>
                </a:lnTo>
                <a:cubicBezTo>
                  <a:pt x="1303" y="2203"/>
                  <a:pt x="1297" y="2224"/>
                  <a:pt x="1281" y="2233"/>
                </a:cubicBezTo>
                <a:cubicBezTo>
                  <a:pt x="1265" y="2242"/>
                  <a:pt x="1245" y="2236"/>
                  <a:pt x="1236" y="2220"/>
                </a:cubicBezTo>
                <a:close/>
                <a:moveTo>
                  <a:pt x="1170" y="2104"/>
                </a:moveTo>
                <a:lnTo>
                  <a:pt x="1170" y="2104"/>
                </a:lnTo>
                <a:cubicBezTo>
                  <a:pt x="1161" y="2088"/>
                  <a:pt x="1167" y="2067"/>
                  <a:pt x="1183" y="2058"/>
                </a:cubicBezTo>
                <a:cubicBezTo>
                  <a:pt x="1199" y="2049"/>
                  <a:pt x="1219" y="2055"/>
                  <a:pt x="1228" y="2071"/>
                </a:cubicBezTo>
                <a:lnTo>
                  <a:pt x="1228" y="2071"/>
                </a:lnTo>
                <a:cubicBezTo>
                  <a:pt x="1237" y="2087"/>
                  <a:pt x="1231" y="2108"/>
                  <a:pt x="1215" y="2117"/>
                </a:cubicBezTo>
                <a:cubicBezTo>
                  <a:pt x="1199" y="2126"/>
                  <a:pt x="1179" y="2120"/>
                  <a:pt x="1170" y="2104"/>
                </a:cubicBezTo>
                <a:close/>
                <a:moveTo>
                  <a:pt x="1105" y="1988"/>
                </a:moveTo>
                <a:lnTo>
                  <a:pt x="1104" y="1988"/>
                </a:lnTo>
                <a:cubicBezTo>
                  <a:pt x="1095" y="1971"/>
                  <a:pt x="1101" y="1951"/>
                  <a:pt x="1117" y="1942"/>
                </a:cubicBezTo>
                <a:cubicBezTo>
                  <a:pt x="1133" y="1933"/>
                  <a:pt x="1154" y="1939"/>
                  <a:pt x="1163" y="1955"/>
                </a:cubicBezTo>
                <a:lnTo>
                  <a:pt x="1163" y="1955"/>
                </a:lnTo>
                <a:cubicBezTo>
                  <a:pt x="1172" y="1971"/>
                  <a:pt x="1166" y="1991"/>
                  <a:pt x="1150" y="2000"/>
                </a:cubicBezTo>
                <a:cubicBezTo>
                  <a:pt x="1134" y="2009"/>
                  <a:pt x="1114" y="2004"/>
                  <a:pt x="1105" y="1988"/>
                </a:cubicBezTo>
                <a:close/>
                <a:moveTo>
                  <a:pt x="1039" y="1871"/>
                </a:moveTo>
                <a:lnTo>
                  <a:pt x="1039" y="1871"/>
                </a:lnTo>
                <a:cubicBezTo>
                  <a:pt x="1030" y="1855"/>
                  <a:pt x="1036" y="1835"/>
                  <a:pt x="1052" y="1826"/>
                </a:cubicBezTo>
                <a:cubicBezTo>
                  <a:pt x="1068" y="1817"/>
                  <a:pt x="1088" y="1823"/>
                  <a:pt x="1097" y="1839"/>
                </a:cubicBezTo>
                <a:lnTo>
                  <a:pt x="1097" y="1839"/>
                </a:lnTo>
                <a:cubicBezTo>
                  <a:pt x="1106" y="1855"/>
                  <a:pt x="1100" y="1875"/>
                  <a:pt x="1084" y="1884"/>
                </a:cubicBezTo>
                <a:cubicBezTo>
                  <a:pt x="1068" y="1893"/>
                  <a:pt x="1048" y="1887"/>
                  <a:pt x="1039" y="1871"/>
                </a:cubicBezTo>
                <a:close/>
                <a:moveTo>
                  <a:pt x="973" y="1755"/>
                </a:moveTo>
                <a:lnTo>
                  <a:pt x="973" y="1755"/>
                </a:lnTo>
                <a:cubicBezTo>
                  <a:pt x="964" y="1739"/>
                  <a:pt x="970" y="1719"/>
                  <a:pt x="986" y="1710"/>
                </a:cubicBezTo>
                <a:cubicBezTo>
                  <a:pt x="1002" y="1701"/>
                  <a:pt x="1023" y="1707"/>
                  <a:pt x="1032" y="1723"/>
                </a:cubicBezTo>
                <a:lnTo>
                  <a:pt x="1032" y="1723"/>
                </a:lnTo>
                <a:cubicBezTo>
                  <a:pt x="1041" y="1739"/>
                  <a:pt x="1035" y="1759"/>
                  <a:pt x="1019" y="1768"/>
                </a:cubicBezTo>
                <a:cubicBezTo>
                  <a:pt x="1003" y="1777"/>
                  <a:pt x="982" y="1771"/>
                  <a:pt x="973" y="1755"/>
                </a:cubicBezTo>
                <a:close/>
                <a:moveTo>
                  <a:pt x="908" y="1639"/>
                </a:moveTo>
                <a:lnTo>
                  <a:pt x="908" y="1639"/>
                </a:lnTo>
                <a:cubicBezTo>
                  <a:pt x="899" y="1623"/>
                  <a:pt x="905" y="1603"/>
                  <a:pt x="921" y="1594"/>
                </a:cubicBezTo>
                <a:cubicBezTo>
                  <a:pt x="937" y="1585"/>
                  <a:pt x="957" y="1590"/>
                  <a:pt x="966" y="1606"/>
                </a:cubicBezTo>
                <a:lnTo>
                  <a:pt x="966" y="1606"/>
                </a:lnTo>
                <a:cubicBezTo>
                  <a:pt x="975" y="1623"/>
                  <a:pt x="969" y="1643"/>
                  <a:pt x="953" y="1652"/>
                </a:cubicBezTo>
                <a:cubicBezTo>
                  <a:pt x="937" y="1661"/>
                  <a:pt x="917" y="1655"/>
                  <a:pt x="908" y="1639"/>
                </a:cubicBezTo>
                <a:close/>
                <a:moveTo>
                  <a:pt x="842" y="1523"/>
                </a:moveTo>
                <a:lnTo>
                  <a:pt x="842" y="1523"/>
                </a:lnTo>
                <a:cubicBezTo>
                  <a:pt x="833" y="1507"/>
                  <a:pt x="839" y="1486"/>
                  <a:pt x="855" y="1477"/>
                </a:cubicBezTo>
                <a:cubicBezTo>
                  <a:pt x="871" y="1468"/>
                  <a:pt x="892" y="1474"/>
                  <a:pt x="901" y="1490"/>
                </a:cubicBezTo>
                <a:lnTo>
                  <a:pt x="901" y="1490"/>
                </a:lnTo>
                <a:cubicBezTo>
                  <a:pt x="910" y="1506"/>
                  <a:pt x="904" y="1527"/>
                  <a:pt x="888" y="1536"/>
                </a:cubicBezTo>
                <a:cubicBezTo>
                  <a:pt x="872" y="1545"/>
                  <a:pt x="851" y="1539"/>
                  <a:pt x="842" y="1523"/>
                </a:cubicBezTo>
                <a:close/>
                <a:moveTo>
                  <a:pt x="777" y="1407"/>
                </a:moveTo>
                <a:lnTo>
                  <a:pt x="777" y="1407"/>
                </a:lnTo>
                <a:cubicBezTo>
                  <a:pt x="768" y="1391"/>
                  <a:pt x="774" y="1370"/>
                  <a:pt x="790" y="1361"/>
                </a:cubicBezTo>
                <a:cubicBezTo>
                  <a:pt x="806" y="1352"/>
                  <a:pt x="826" y="1358"/>
                  <a:pt x="835" y="1374"/>
                </a:cubicBezTo>
                <a:lnTo>
                  <a:pt x="835" y="1374"/>
                </a:lnTo>
                <a:cubicBezTo>
                  <a:pt x="844" y="1390"/>
                  <a:pt x="838" y="1410"/>
                  <a:pt x="822" y="1419"/>
                </a:cubicBezTo>
                <a:cubicBezTo>
                  <a:pt x="806" y="1428"/>
                  <a:pt x="786" y="1423"/>
                  <a:pt x="777" y="1407"/>
                </a:cubicBezTo>
                <a:close/>
                <a:moveTo>
                  <a:pt x="711" y="1290"/>
                </a:moveTo>
                <a:lnTo>
                  <a:pt x="711" y="1290"/>
                </a:lnTo>
                <a:cubicBezTo>
                  <a:pt x="702" y="1274"/>
                  <a:pt x="708" y="1254"/>
                  <a:pt x="724" y="1245"/>
                </a:cubicBezTo>
                <a:cubicBezTo>
                  <a:pt x="740" y="1236"/>
                  <a:pt x="760" y="1242"/>
                  <a:pt x="769" y="1258"/>
                </a:cubicBezTo>
                <a:lnTo>
                  <a:pt x="769" y="1258"/>
                </a:lnTo>
                <a:cubicBezTo>
                  <a:pt x="778" y="1274"/>
                  <a:pt x="773" y="1294"/>
                  <a:pt x="757" y="1303"/>
                </a:cubicBezTo>
                <a:cubicBezTo>
                  <a:pt x="741" y="1312"/>
                  <a:pt x="720" y="1307"/>
                  <a:pt x="711" y="1290"/>
                </a:cubicBezTo>
                <a:close/>
                <a:moveTo>
                  <a:pt x="646" y="1174"/>
                </a:moveTo>
                <a:lnTo>
                  <a:pt x="646" y="1174"/>
                </a:lnTo>
                <a:cubicBezTo>
                  <a:pt x="637" y="1158"/>
                  <a:pt x="642" y="1138"/>
                  <a:pt x="659" y="1129"/>
                </a:cubicBezTo>
                <a:cubicBezTo>
                  <a:pt x="675" y="1120"/>
                  <a:pt x="695" y="1126"/>
                  <a:pt x="704" y="1142"/>
                </a:cubicBezTo>
                <a:lnTo>
                  <a:pt x="704" y="1142"/>
                </a:lnTo>
                <a:cubicBezTo>
                  <a:pt x="713" y="1158"/>
                  <a:pt x="707" y="1178"/>
                  <a:pt x="691" y="1187"/>
                </a:cubicBezTo>
                <a:cubicBezTo>
                  <a:pt x="675" y="1196"/>
                  <a:pt x="655" y="1190"/>
                  <a:pt x="646" y="1174"/>
                </a:cubicBezTo>
                <a:close/>
                <a:moveTo>
                  <a:pt x="580" y="1058"/>
                </a:moveTo>
                <a:lnTo>
                  <a:pt x="580" y="1058"/>
                </a:lnTo>
                <a:cubicBezTo>
                  <a:pt x="571" y="1042"/>
                  <a:pt x="577" y="1022"/>
                  <a:pt x="593" y="1013"/>
                </a:cubicBezTo>
                <a:cubicBezTo>
                  <a:pt x="609" y="1004"/>
                  <a:pt x="629" y="1009"/>
                  <a:pt x="638" y="1025"/>
                </a:cubicBezTo>
                <a:lnTo>
                  <a:pt x="638" y="1025"/>
                </a:lnTo>
                <a:cubicBezTo>
                  <a:pt x="647" y="1042"/>
                  <a:pt x="642" y="1062"/>
                  <a:pt x="626" y="1071"/>
                </a:cubicBezTo>
                <a:cubicBezTo>
                  <a:pt x="610" y="1080"/>
                  <a:pt x="589" y="1074"/>
                  <a:pt x="580" y="1058"/>
                </a:cubicBezTo>
                <a:close/>
                <a:moveTo>
                  <a:pt x="515" y="942"/>
                </a:moveTo>
                <a:lnTo>
                  <a:pt x="515" y="942"/>
                </a:lnTo>
                <a:cubicBezTo>
                  <a:pt x="506" y="926"/>
                  <a:pt x="511" y="905"/>
                  <a:pt x="527" y="896"/>
                </a:cubicBezTo>
                <a:cubicBezTo>
                  <a:pt x="544" y="887"/>
                  <a:pt x="564" y="893"/>
                  <a:pt x="573" y="909"/>
                </a:cubicBezTo>
                <a:lnTo>
                  <a:pt x="573" y="909"/>
                </a:lnTo>
                <a:cubicBezTo>
                  <a:pt x="582" y="925"/>
                  <a:pt x="576" y="946"/>
                  <a:pt x="560" y="955"/>
                </a:cubicBezTo>
                <a:cubicBezTo>
                  <a:pt x="544" y="964"/>
                  <a:pt x="524" y="958"/>
                  <a:pt x="515" y="942"/>
                </a:cubicBezTo>
                <a:close/>
                <a:moveTo>
                  <a:pt x="449" y="826"/>
                </a:moveTo>
                <a:lnTo>
                  <a:pt x="449" y="826"/>
                </a:lnTo>
                <a:cubicBezTo>
                  <a:pt x="440" y="810"/>
                  <a:pt x="446" y="789"/>
                  <a:pt x="462" y="780"/>
                </a:cubicBezTo>
                <a:cubicBezTo>
                  <a:pt x="478" y="771"/>
                  <a:pt x="498" y="777"/>
                  <a:pt x="507" y="793"/>
                </a:cubicBezTo>
                <a:lnTo>
                  <a:pt x="507" y="793"/>
                </a:lnTo>
                <a:cubicBezTo>
                  <a:pt x="516" y="809"/>
                  <a:pt x="511" y="829"/>
                  <a:pt x="495" y="838"/>
                </a:cubicBezTo>
                <a:cubicBezTo>
                  <a:pt x="478" y="847"/>
                  <a:pt x="458" y="842"/>
                  <a:pt x="449" y="826"/>
                </a:cubicBezTo>
                <a:close/>
                <a:moveTo>
                  <a:pt x="384" y="709"/>
                </a:moveTo>
                <a:lnTo>
                  <a:pt x="384" y="709"/>
                </a:lnTo>
                <a:cubicBezTo>
                  <a:pt x="375" y="693"/>
                  <a:pt x="380" y="673"/>
                  <a:pt x="396" y="664"/>
                </a:cubicBezTo>
                <a:cubicBezTo>
                  <a:pt x="412" y="655"/>
                  <a:pt x="433" y="661"/>
                  <a:pt x="442" y="677"/>
                </a:cubicBezTo>
                <a:lnTo>
                  <a:pt x="442" y="677"/>
                </a:lnTo>
                <a:cubicBezTo>
                  <a:pt x="451" y="693"/>
                  <a:pt x="445" y="713"/>
                  <a:pt x="429" y="722"/>
                </a:cubicBezTo>
                <a:cubicBezTo>
                  <a:pt x="413" y="731"/>
                  <a:pt x="393" y="726"/>
                  <a:pt x="384" y="709"/>
                </a:cubicBezTo>
                <a:close/>
                <a:moveTo>
                  <a:pt x="318" y="593"/>
                </a:moveTo>
                <a:lnTo>
                  <a:pt x="318" y="593"/>
                </a:lnTo>
                <a:cubicBezTo>
                  <a:pt x="309" y="577"/>
                  <a:pt x="315" y="557"/>
                  <a:pt x="331" y="548"/>
                </a:cubicBezTo>
                <a:cubicBezTo>
                  <a:pt x="347" y="539"/>
                  <a:pt x="367" y="545"/>
                  <a:pt x="376" y="561"/>
                </a:cubicBezTo>
                <a:lnTo>
                  <a:pt x="376" y="561"/>
                </a:lnTo>
                <a:cubicBezTo>
                  <a:pt x="385" y="577"/>
                  <a:pt x="380" y="597"/>
                  <a:pt x="363" y="606"/>
                </a:cubicBezTo>
                <a:cubicBezTo>
                  <a:pt x="347" y="615"/>
                  <a:pt x="327" y="609"/>
                  <a:pt x="318" y="593"/>
                </a:cubicBezTo>
                <a:close/>
                <a:moveTo>
                  <a:pt x="253" y="477"/>
                </a:moveTo>
                <a:lnTo>
                  <a:pt x="253" y="477"/>
                </a:lnTo>
                <a:cubicBezTo>
                  <a:pt x="244" y="461"/>
                  <a:pt x="249" y="441"/>
                  <a:pt x="265" y="432"/>
                </a:cubicBezTo>
                <a:cubicBezTo>
                  <a:pt x="281" y="423"/>
                  <a:pt x="302" y="428"/>
                  <a:pt x="311" y="444"/>
                </a:cubicBezTo>
                <a:lnTo>
                  <a:pt x="311" y="445"/>
                </a:lnTo>
                <a:cubicBezTo>
                  <a:pt x="320" y="461"/>
                  <a:pt x="314" y="481"/>
                  <a:pt x="298" y="490"/>
                </a:cubicBezTo>
                <a:cubicBezTo>
                  <a:pt x="282" y="499"/>
                  <a:pt x="262" y="493"/>
                  <a:pt x="253" y="477"/>
                </a:cubicBezTo>
                <a:close/>
                <a:moveTo>
                  <a:pt x="187" y="361"/>
                </a:moveTo>
                <a:lnTo>
                  <a:pt x="187" y="361"/>
                </a:lnTo>
                <a:cubicBezTo>
                  <a:pt x="178" y="345"/>
                  <a:pt x="184" y="324"/>
                  <a:pt x="200" y="315"/>
                </a:cubicBezTo>
                <a:cubicBezTo>
                  <a:pt x="216" y="306"/>
                  <a:pt x="236" y="312"/>
                  <a:pt x="245" y="328"/>
                </a:cubicBezTo>
                <a:lnTo>
                  <a:pt x="245" y="328"/>
                </a:lnTo>
                <a:cubicBezTo>
                  <a:pt x="254" y="344"/>
                  <a:pt x="248" y="365"/>
                  <a:pt x="232" y="374"/>
                </a:cubicBezTo>
                <a:cubicBezTo>
                  <a:pt x="216" y="383"/>
                  <a:pt x="196" y="377"/>
                  <a:pt x="187" y="361"/>
                </a:cubicBezTo>
                <a:close/>
                <a:moveTo>
                  <a:pt x="121" y="245"/>
                </a:moveTo>
                <a:lnTo>
                  <a:pt x="121" y="245"/>
                </a:lnTo>
                <a:cubicBezTo>
                  <a:pt x="112" y="229"/>
                  <a:pt x="118" y="208"/>
                  <a:pt x="134" y="199"/>
                </a:cubicBezTo>
                <a:cubicBezTo>
                  <a:pt x="150" y="190"/>
                  <a:pt x="171" y="196"/>
                  <a:pt x="180" y="212"/>
                </a:cubicBezTo>
                <a:lnTo>
                  <a:pt x="180" y="212"/>
                </a:lnTo>
                <a:cubicBezTo>
                  <a:pt x="189" y="228"/>
                  <a:pt x="183" y="249"/>
                  <a:pt x="167" y="258"/>
                </a:cubicBezTo>
                <a:cubicBezTo>
                  <a:pt x="151" y="266"/>
                  <a:pt x="130" y="261"/>
                  <a:pt x="121" y="245"/>
                </a:cubicBezTo>
                <a:close/>
                <a:moveTo>
                  <a:pt x="56" y="129"/>
                </a:moveTo>
                <a:lnTo>
                  <a:pt x="56" y="128"/>
                </a:lnTo>
                <a:cubicBezTo>
                  <a:pt x="47" y="112"/>
                  <a:pt x="53" y="92"/>
                  <a:pt x="69" y="83"/>
                </a:cubicBezTo>
                <a:cubicBezTo>
                  <a:pt x="85" y="74"/>
                  <a:pt x="105" y="80"/>
                  <a:pt x="114" y="96"/>
                </a:cubicBezTo>
                <a:lnTo>
                  <a:pt x="114" y="96"/>
                </a:lnTo>
                <a:cubicBezTo>
                  <a:pt x="123" y="112"/>
                  <a:pt x="117" y="132"/>
                  <a:pt x="101" y="141"/>
                </a:cubicBezTo>
                <a:cubicBezTo>
                  <a:pt x="85" y="150"/>
                  <a:pt x="65" y="145"/>
                  <a:pt x="56" y="129"/>
                </a:cubicBezTo>
                <a:close/>
                <a:moveTo>
                  <a:pt x="69" y="28"/>
                </a:moveTo>
                <a:lnTo>
                  <a:pt x="69" y="28"/>
                </a:lnTo>
                <a:cubicBezTo>
                  <a:pt x="74" y="45"/>
                  <a:pt x="64" y="64"/>
                  <a:pt x="47" y="69"/>
                </a:cubicBezTo>
                <a:cubicBezTo>
                  <a:pt x="29" y="75"/>
                  <a:pt x="10" y="65"/>
                  <a:pt x="5" y="47"/>
                </a:cubicBezTo>
                <a:lnTo>
                  <a:pt x="5" y="47"/>
                </a:lnTo>
                <a:cubicBezTo>
                  <a:pt x="0" y="29"/>
                  <a:pt x="10" y="11"/>
                  <a:pt x="27" y="5"/>
                </a:cubicBezTo>
                <a:cubicBezTo>
                  <a:pt x="45" y="0"/>
                  <a:pt x="64" y="10"/>
                  <a:pt x="69" y="28"/>
                </a:cubicBezTo>
                <a:close/>
                <a:moveTo>
                  <a:pt x="107" y="156"/>
                </a:moveTo>
                <a:lnTo>
                  <a:pt x="107" y="156"/>
                </a:lnTo>
                <a:cubicBezTo>
                  <a:pt x="112" y="173"/>
                  <a:pt x="102" y="192"/>
                  <a:pt x="84" y="197"/>
                </a:cubicBezTo>
                <a:cubicBezTo>
                  <a:pt x="67" y="203"/>
                  <a:pt x="48" y="193"/>
                  <a:pt x="43" y="175"/>
                </a:cubicBezTo>
                <a:lnTo>
                  <a:pt x="43" y="175"/>
                </a:lnTo>
                <a:cubicBezTo>
                  <a:pt x="38" y="157"/>
                  <a:pt x="48" y="139"/>
                  <a:pt x="65" y="133"/>
                </a:cubicBezTo>
                <a:cubicBezTo>
                  <a:pt x="83" y="128"/>
                  <a:pt x="101" y="138"/>
                  <a:pt x="107" y="156"/>
                </a:cubicBezTo>
                <a:close/>
                <a:moveTo>
                  <a:pt x="145" y="284"/>
                </a:moveTo>
                <a:lnTo>
                  <a:pt x="145" y="284"/>
                </a:lnTo>
                <a:cubicBezTo>
                  <a:pt x="150" y="301"/>
                  <a:pt x="140" y="320"/>
                  <a:pt x="122" y="325"/>
                </a:cubicBezTo>
                <a:cubicBezTo>
                  <a:pt x="105" y="330"/>
                  <a:pt x="86" y="321"/>
                  <a:pt x="81" y="303"/>
                </a:cubicBezTo>
                <a:lnTo>
                  <a:pt x="81" y="303"/>
                </a:lnTo>
                <a:cubicBezTo>
                  <a:pt x="75" y="285"/>
                  <a:pt x="85" y="267"/>
                  <a:pt x="103" y="261"/>
                </a:cubicBezTo>
                <a:cubicBezTo>
                  <a:pt x="121" y="256"/>
                  <a:pt x="139" y="266"/>
                  <a:pt x="145" y="284"/>
                </a:cubicBezTo>
                <a:close/>
                <a:moveTo>
                  <a:pt x="182" y="411"/>
                </a:moveTo>
                <a:lnTo>
                  <a:pt x="182" y="412"/>
                </a:lnTo>
                <a:cubicBezTo>
                  <a:pt x="188" y="429"/>
                  <a:pt x="178" y="448"/>
                  <a:pt x="160" y="453"/>
                </a:cubicBezTo>
                <a:cubicBezTo>
                  <a:pt x="142" y="458"/>
                  <a:pt x="124" y="448"/>
                  <a:pt x="119" y="431"/>
                </a:cubicBezTo>
                <a:lnTo>
                  <a:pt x="119" y="431"/>
                </a:lnTo>
                <a:cubicBezTo>
                  <a:pt x="113" y="413"/>
                  <a:pt x="123" y="395"/>
                  <a:pt x="141" y="389"/>
                </a:cubicBezTo>
                <a:cubicBezTo>
                  <a:pt x="158" y="384"/>
                  <a:pt x="177" y="394"/>
                  <a:pt x="182" y="411"/>
                </a:cubicBezTo>
                <a:close/>
                <a:moveTo>
                  <a:pt x="220" y="539"/>
                </a:moveTo>
                <a:lnTo>
                  <a:pt x="220" y="539"/>
                </a:lnTo>
                <a:cubicBezTo>
                  <a:pt x="226" y="557"/>
                  <a:pt x="216" y="576"/>
                  <a:pt x="198" y="581"/>
                </a:cubicBezTo>
                <a:cubicBezTo>
                  <a:pt x="180" y="586"/>
                  <a:pt x="162" y="576"/>
                  <a:pt x="156" y="559"/>
                </a:cubicBezTo>
                <a:lnTo>
                  <a:pt x="156" y="559"/>
                </a:lnTo>
                <a:cubicBezTo>
                  <a:pt x="151" y="541"/>
                  <a:pt x="161" y="522"/>
                  <a:pt x="179" y="517"/>
                </a:cubicBezTo>
                <a:cubicBezTo>
                  <a:pt x="196" y="512"/>
                  <a:pt x="215" y="522"/>
                  <a:pt x="220" y="539"/>
                </a:cubicBezTo>
                <a:close/>
                <a:moveTo>
                  <a:pt x="258" y="667"/>
                </a:moveTo>
                <a:lnTo>
                  <a:pt x="258" y="667"/>
                </a:lnTo>
                <a:cubicBezTo>
                  <a:pt x="263" y="685"/>
                  <a:pt x="253" y="704"/>
                  <a:pt x="236" y="709"/>
                </a:cubicBezTo>
                <a:cubicBezTo>
                  <a:pt x="218" y="714"/>
                  <a:pt x="200" y="704"/>
                  <a:pt x="194" y="687"/>
                </a:cubicBezTo>
                <a:lnTo>
                  <a:pt x="194" y="687"/>
                </a:lnTo>
                <a:cubicBezTo>
                  <a:pt x="189" y="669"/>
                  <a:pt x="199" y="650"/>
                  <a:pt x="216" y="645"/>
                </a:cubicBezTo>
                <a:cubicBezTo>
                  <a:pt x="234" y="640"/>
                  <a:pt x="253" y="650"/>
                  <a:pt x="258" y="667"/>
                </a:cubicBezTo>
                <a:close/>
                <a:moveTo>
                  <a:pt x="296" y="795"/>
                </a:moveTo>
                <a:lnTo>
                  <a:pt x="296" y="795"/>
                </a:lnTo>
                <a:cubicBezTo>
                  <a:pt x="301" y="813"/>
                  <a:pt x="291" y="832"/>
                  <a:pt x="274" y="837"/>
                </a:cubicBezTo>
                <a:cubicBezTo>
                  <a:pt x="256" y="842"/>
                  <a:pt x="237" y="832"/>
                  <a:pt x="232" y="815"/>
                </a:cubicBezTo>
                <a:lnTo>
                  <a:pt x="232" y="815"/>
                </a:lnTo>
                <a:cubicBezTo>
                  <a:pt x="227" y="797"/>
                  <a:pt x="237" y="778"/>
                  <a:pt x="254" y="773"/>
                </a:cubicBezTo>
                <a:cubicBezTo>
                  <a:pt x="272" y="768"/>
                  <a:pt x="290" y="778"/>
                  <a:pt x="296" y="795"/>
                </a:cubicBezTo>
                <a:close/>
                <a:moveTo>
                  <a:pt x="334" y="923"/>
                </a:moveTo>
                <a:lnTo>
                  <a:pt x="334" y="923"/>
                </a:lnTo>
                <a:cubicBezTo>
                  <a:pt x="339" y="941"/>
                  <a:pt x="329" y="959"/>
                  <a:pt x="311" y="965"/>
                </a:cubicBezTo>
                <a:cubicBezTo>
                  <a:pt x="294" y="970"/>
                  <a:pt x="275" y="960"/>
                  <a:pt x="270" y="943"/>
                </a:cubicBezTo>
                <a:lnTo>
                  <a:pt x="270" y="942"/>
                </a:lnTo>
                <a:cubicBezTo>
                  <a:pt x="264" y="925"/>
                  <a:pt x="274" y="906"/>
                  <a:pt x="292" y="901"/>
                </a:cubicBezTo>
                <a:cubicBezTo>
                  <a:pt x="310" y="896"/>
                  <a:pt x="328" y="906"/>
                  <a:pt x="334" y="923"/>
                </a:cubicBezTo>
                <a:close/>
                <a:moveTo>
                  <a:pt x="371" y="1051"/>
                </a:moveTo>
                <a:lnTo>
                  <a:pt x="371" y="1051"/>
                </a:lnTo>
                <a:cubicBezTo>
                  <a:pt x="377" y="1069"/>
                  <a:pt x="367" y="1087"/>
                  <a:pt x="349" y="1093"/>
                </a:cubicBezTo>
                <a:cubicBezTo>
                  <a:pt x="332" y="1098"/>
                  <a:pt x="313" y="1088"/>
                  <a:pt x="308" y="1070"/>
                </a:cubicBezTo>
                <a:lnTo>
                  <a:pt x="308" y="1070"/>
                </a:lnTo>
                <a:cubicBezTo>
                  <a:pt x="302" y="1053"/>
                  <a:pt x="312" y="1034"/>
                  <a:pt x="330" y="1029"/>
                </a:cubicBezTo>
                <a:cubicBezTo>
                  <a:pt x="348" y="1024"/>
                  <a:pt x="366" y="1034"/>
                  <a:pt x="371" y="1051"/>
                </a:cubicBezTo>
                <a:close/>
                <a:moveTo>
                  <a:pt x="409" y="1179"/>
                </a:moveTo>
                <a:lnTo>
                  <a:pt x="409" y="1179"/>
                </a:lnTo>
                <a:cubicBezTo>
                  <a:pt x="415" y="1197"/>
                  <a:pt x="405" y="1215"/>
                  <a:pt x="387" y="1221"/>
                </a:cubicBezTo>
                <a:cubicBezTo>
                  <a:pt x="369" y="1226"/>
                  <a:pt x="351" y="1216"/>
                  <a:pt x="345" y="1198"/>
                </a:cubicBezTo>
                <a:lnTo>
                  <a:pt x="345" y="1198"/>
                </a:lnTo>
                <a:cubicBezTo>
                  <a:pt x="340" y="1181"/>
                  <a:pt x="350" y="1162"/>
                  <a:pt x="368" y="1157"/>
                </a:cubicBezTo>
                <a:cubicBezTo>
                  <a:pt x="385" y="1151"/>
                  <a:pt x="404" y="1161"/>
                  <a:pt x="409" y="1179"/>
                </a:cubicBezTo>
                <a:close/>
                <a:moveTo>
                  <a:pt x="447" y="1307"/>
                </a:moveTo>
                <a:lnTo>
                  <a:pt x="447" y="1307"/>
                </a:lnTo>
                <a:cubicBezTo>
                  <a:pt x="452" y="1325"/>
                  <a:pt x="442" y="1343"/>
                  <a:pt x="425" y="1349"/>
                </a:cubicBezTo>
                <a:cubicBezTo>
                  <a:pt x="407" y="1354"/>
                  <a:pt x="389" y="1344"/>
                  <a:pt x="383" y="1326"/>
                </a:cubicBezTo>
                <a:lnTo>
                  <a:pt x="383" y="1326"/>
                </a:lnTo>
                <a:cubicBezTo>
                  <a:pt x="378" y="1309"/>
                  <a:pt x="388" y="1290"/>
                  <a:pt x="406" y="1285"/>
                </a:cubicBezTo>
                <a:cubicBezTo>
                  <a:pt x="423" y="1279"/>
                  <a:pt x="442" y="1289"/>
                  <a:pt x="447" y="1307"/>
                </a:cubicBezTo>
                <a:close/>
                <a:moveTo>
                  <a:pt x="485" y="1435"/>
                </a:moveTo>
                <a:lnTo>
                  <a:pt x="485" y="1435"/>
                </a:lnTo>
                <a:cubicBezTo>
                  <a:pt x="490" y="1453"/>
                  <a:pt x="480" y="1471"/>
                  <a:pt x="463" y="1477"/>
                </a:cubicBezTo>
                <a:cubicBezTo>
                  <a:pt x="445" y="1482"/>
                  <a:pt x="426" y="1472"/>
                  <a:pt x="421" y="1454"/>
                </a:cubicBezTo>
                <a:lnTo>
                  <a:pt x="421" y="1454"/>
                </a:lnTo>
                <a:cubicBezTo>
                  <a:pt x="416" y="1437"/>
                  <a:pt x="426" y="1418"/>
                  <a:pt x="443" y="1413"/>
                </a:cubicBezTo>
                <a:cubicBezTo>
                  <a:pt x="461" y="1407"/>
                  <a:pt x="480" y="1417"/>
                  <a:pt x="485" y="1435"/>
                </a:cubicBezTo>
                <a:close/>
                <a:moveTo>
                  <a:pt x="523" y="1563"/>
                </a:moveTo>
                <a:lnTo>
                  <a:pt x="523" y="1563"/>
                </a:lnTo>
                <a:cubicBezTo>
                  <a:pt x="528" y="1581"/>
                  <a:pt x="518" y="1599"/>
                  <a:pt x="500" y="1604"/>
                </a:cubicBezTo>
                <a:cubicBezTo>
                  <a:pt x="483" y="1610"/>
                  <a:pt x="464" y="1600"/>
                  <a:pt x="459" y="1582"/>
                </a:cubicBezTo>
                <a:lnTo>
                  <a:pt x="459" y="1582"/>
                </a:lnTo>
                <a:cubicBezTo>
                  <a:pt x="454" y="1564"/>
                  <a:pt x="464" y="1546"/>
                  <a:pt x="481" y="1541"/>
                </a:cubicBezTo>
                <a:cubicBezTo>
                  <a:pt x="499" y="1535"/>
                  <a:pt x="517" y="1545"/>
                  <a:pt x="523" y="1563"/>
                </a:cubicBezTo>
                <a:close/>
                <a:moveTo>
                  <a:pt x="561" y="1691"/>
                </a:moveTo>
                <a:lnTo>
                  <a:pt x="561" y="1691"/>
                </a:lnTo>
                <a:cubicBezTo>
                  <a:pt x="566" y="1708"/>
                  <a:pt x="556" y="1727"/>
                  <a:pt x="538" y="1732"/>
                </a:cubicBezTo>
                <a:cubicBezTo>
                  <a:pt x="521" y="1738"/>
                  <a:pt x="502" y="1728"/>
                  <a:pt x="497" y="1710"/>
                </a:cubicBezTo>
                <a:lnTo>
                  <a:pt x="497" y="1710"/>
                </a:lnTo>
                <a:cubicBezTo>
                  <a:pt x="491" y="1692"/>
                  <a:pt x="501" y="1674"/>
                  <a:pt x="519" y="1668"/>
                </a:cubicBezTo>
                <a:cubicBezTo>
                  <a:pt x="537" y="1663"/>
                  <a:pt x="555" y="1673"/>
                  <a:pt x="561" y="1691"/>
                </a:cubicBezTo>
                <a:close/>
                <a:moveTo>
                  <a:pt x="598" y="1819"/>
                </a:moveTo>
                <a:lnTo>
                  <a:pt x="598" y="1819"/>
                </a:lnTo>
                <a:cubicBezTo>
                  <a:pt x="604" y="1836"/>
                  <a:pt x="594" y="1855"/>
                  <a:pt x="576" y="1860"/>
                </a:cubicBezTo>
                <a:cubicBezTo>
                  <a:pt x="558" y="1866"/>
                  <a:pt x="540" y="1856"/>
                  <a:pt x="534" y="1838"/>
                </a:cubicBezTo>
                <a:lnTo>
                  <a:pt x="534" y="1838"/>
                </a:lnTo>
                <a:cubicBezTo>
                  <a:pt x="529" y="1820"/>
                  <a:pt x="539" y="1802"/>
                  <a:pt x="557" y="1796"/>
                </a:cubicBezTo>
                <a:cubicBezTo>
                  <a:pt x="574" y="1791"/>
                  <a:pt x="593" y="1801"/>
                  <a:pt x="598" y="1819"/>
                </a:cubicBezTo>
                <a:close/>
                <a:moveTo>
                  <a:pt x="636" y="1947"/>
                </a:moveTo>
                <a:lnTo>
                  <a:pt x="636" y="1947"/>
                </a:lnTo>
                <a:cubicBezTo>
                  <a:pt x="641" y="1964"/>
                  <a:pt x="631" y="1983"/>
                  <a:pt x="614" y="1988"/>
                </a:cubicBezTo>
                <a:cubicBezTo>
                  <a:pt x="596" y="1994"/>
                  <a:pt x="578" y="1984"/>
                  <a:pt x="572" y="1966"/>
                </a:cubicBezTo>
                <a:lnTo>
                  <a:pt x="572" y="1966"/>
                </a:lnTo>
                <a:cubicBezTo>
                  <a:pt x="567" y="1948"/>
                  <a:pt x="577" y="1930"/>
                  <a:pt x="595" y="1924"/>
                </a:cubicBezTo>
                <a:cubicBezTo>
                  <a:pt x="612" y="1919"/>
                  <a:pt x="631" y="1929"/>
                  <a:pt x="636" y="1947"/>
                </a:cubicBezTo>
                <a:close/>
                <a:moveTo>
                  <a:pt x="674" y="2075"/>
                </a:moveTo>
                <a:lnTo>
                  <a:pt x="674" y="2075"/>
                </a:lnTo>
                <a:cubicBezTo>
                  <a:pt x="679" y="2092"/>
                  <a:pt x="669" y="2111"/>
                  <a:pt x="652" y="2116"/>
                </a:cubicBezTo>
                <a:cubicBezTo>
                  <a:pt x="634" y="2121"/>
                  <a:pt x="615" y="2111"/>
                  <a:pt x="610" y="2094"/>
                </a:cubicBezTo>
                <a:lnTo>
                  <a:pt x="610" y="2094"/>
                </a:lnTo>
                <a:cubicBezTo>
                  <a:pt x="605" y="2076"/>
                  <a:pt x="615" y="2058"/>
                  <a:pt x="632" y="2052"/>
                </a:cubicBezTo>
                <a:cubicBezTo>
                  <a:pt x="650" y="2047"/>
                  <a:pt x="669" y="2057"/>
                  <a:pt x="674" y="2075"/>
                </a:cubicBezTo>
                <a:close/>
                <a:moveTo>
                  <a:pt x="712" y="2202"/>
                </a:moveTo>
                <a:lnTo>
                  <a:pt x="712" y="2203"/>
                </a:lnTo>
                <a:cubicBezTo>
                  <a:pt x="717" y="2220"/>
                  <a:pt x="707" y="2239"/>
                  <a:pt x="689" y="2244"/>
                </a:cubicBezTo>
                <a:cubicBezTo>
                  <a:pt x="672" y="2249"/>
                  <a:pt x="653" y="2239"/>
                  <a:pt x="648" y="2222"/>
                </a:cubicBezTo>
                <a:lnTo>
                  <a:pt x="648" y="2222"/>
                </a:lnTo>
                <a:cubicBezTo>
                  <a:pt x="643" y="2204"/>
                  <a:pt x="653" y="2185"/>
                  <a:pt x="670" y="2180"/>
                </a:cubicBezTo>
                <a:cubicBezTo>
                  <a:pt x="688" y="2175"/>
                  <a:pt x="706" y="2185"/>
                  <a:pt x="712" y="2202"/>
                </a:cubicBezTo>
                <a:close/>
                <a:moveTo>
                  <a:pt x="750" y="2330"/>
                </a:moveTo>
                <a:lnTo>
                  <a:pt x="750" y="2330"/>
                </a:lnTo>
                <a:cubicBezTo>
                  <a:pt x="755" y="2348"/>
                  <a:pt x="745" y="2367"/>
                  <a:pt x="727" y="2372"/>
                </a:cubicBezTo>
                <a:cubicBezTo>
                  <a:pt x="710" y="2377"/>
                  <a:pt x="691" y="2367"/>
                  <a:pt x="686" y="2350"/>
                </a:cubicBezTo>
                <a:lnTo>
                  <a:pt x="686" y="2350"/>
                </a:lnTo>
                <a:cubicBezTo>
                  <a:pt x="680" y="2332"/>
                  <a:pt x="690" y="2313"/>
                  <a:pt x="708" y="2308"/>
                </a:cubicBezTo>
                <a:cubicBezTo>
                  <a:pt x="726" y="2303"/>
                  <a:pt x="744" y="2313"/>
                  <a:pt x="750" y="2330"/>
                </a:cubicBezTo>
                <a:close/>
                <a:moveTo>
                  <a:pt x="787" y="2458"/>
                </a:moveTo>
                <a:lnTo>
                  <a:pt x="787" y="2458"/>
                </a:lnTo>
                <a:cubicBezTo>
                  <a:pt x="793" y="2476"/>
                  <a:pt x="783" y="2495"/>
                  <a:pt x="765" y="2500"/>
                </a:cubicBezTo>
                <a:cubicBezTo>
                  <a:pt x="747" y="2505"/>
                  <a:pt x="729" y="2495"/>
                  <a:pt x="724" y="2478"/>
                </a:cubicBezTo>
                <a:lnTo>
                  <a:pt x="724" y="2478"/>
                </a:lnTo>
                <a:cubicBezTo>
                  <a:pt x="718" y="2460"/>
                  <a:pt x="728" y="2441"/>
                  <a:pt x="746" y="2436"/>
                </a:cubicBezTo>
                <a:cubicBezTo>
                  <a:pt x="763" y="2431"/>
                  <a:pt x="782" y="2441"/>
                  <a:pt x="787" y="2458"/>
                </a:cubicBezTo>
                <a:close/>
                <a:moveTo>
                  <a:pt x="825" y="2586"/>
                </a:moveTo>
                <a:lnTo>
                  <a:pt x="825" y="2586"/>
                </a:lnTo>
                <a:cubicBezTo>
                  <a:pt x="831" y="2604"/>
                  <a:pt x="821" y="2623"/>
                  <a:pt x="803" y="2628"/>
                </a:cubicBezTo>
                <a:cubicBezTo>
                  <a:pt x="785" y="2633"/>
                  <a:pt x="767" y="2623"/>
                  <a:pt x="761" y="2606"/>
                </a:cubicBezTo>
                <a:lnTo>
                  <a:pt x="761" y="2605"/>
                </a:lnTo>
                <a:cubicBezTo>
                  <a:pt x="756" y="2588"/>
                  <a:pt x="766" y="2569"/>
                  <a:pt x="784" y="2564"/>
                </a:cubicBezTo>
                <a:cubicBezTo>
                  <a:pt x="801" y="2559"/>
                  <a:pt x="820" y="2569"/>
                  <a:pt x="825" y="2586"/>
                </a:cubicBezTo>
                <a:close/>
                <a:moveTo>
                  <a:pt x="863" y="2714"/>
                </a:moveTo>
                <a:lnTo>
                  <a:pt x="863" y="2714"/>
                </a:lnTo>
                <a:cubicBezTo>
                  <a:pt x="868" y="2732"/>
                  <a:pt x="858" y="2750"/>
                  <a:pt x="841" y="2756"/>
                </a:cubicBezTo>
                <a:cubicBezTo>
                  <a:pt x="823" y="2761"/>
                  <a:pt x="804" y="2751"/>
                  <a:pt x="799" y="2733"/>
                </a:cubicBezTo>
                <a:lnTo>
                  <a:pt x="799" y="2733"/>
                </a:lnTo>
                <a:cubicBezTo>
                  <a:pt x="794" y="2716"/>
                  <a:pt x="804" y="2697"/>
                  <a:pt x="821" y="2692"/>
                </a:cubicBezTo>
                <a:cubicBezTo>
                  <a:pt x="839" y="2687"/>
                  <a:pt x="858" y="2697"/>
                  <a:pt x="863" y="2714"/>
                </a:cubicBezTo>
                <a:close/>
                <a:moveTo>
                  <a:pt x="901" y="2842"/>
                </a:moveTo>
                <a:lnTo>
                  <a:pt x="901" y="2842"/>
                </a:lnTo>
                <a:cubicBezTo>
                  <a:pt x="906" y="2860"/>
                  <a:pt x="896" y="2878"/>
                  <a:pt x="879" y="2884"/>
                </a:cubicBezTo>
                <a:cubicBezTo>
                  <a:pt x="861" y="2889"/>
                  <a:pt x="842" y="2879"/>
                  <a:pt x="837" y="2861"/>
                </a:cubicBezTo>
                <a:lnTo>
                  <a:pt x="837" y="2861"/>
                </a:lnTo>
                <a:cubicBezTo>
                  <a:pt x="832" y="2844"/>
                  <a:pt x="842" y="2825"/>
                  <a:pt x="859" y="2820"/>
                </a:cubicBezTo>
                <a:cubicBezTo>
                  <a:pt x="877" y="2815"/>
                  <a:pt x="896" y="2825"/>
                  <a:pt x="901" y="2842"/>
                </a:cubicBezTo>
                <a:close/>
                <a:moveTo>
                  <a:pt x="939" y="2970"/>
                </a:moveTo>
                <a:lnTo>
                  <a:pt x="939" y="2970"/>
                </a:lnTo>
                <a:cubicBezTo>
                  <a:pt x="944" y="2988"/>
                  <a:pt x="934" y="3006"/>
                  <a:pt x="916" y="3012"/>
                </a:cubicBezTo>
                <a:cubicBezTo>
                  <a:pt x="899" y="3017"/>
                  <a:pt x="880" y="3007"/>
                  <a:pt x="875" y="2989"/>
                </a:cubicBezTo>
                <a:lnTo>
                  <a:pt x="875" y="2989"/>
                </a:lnTo>
                <a:cubicBezTo>
                  <a:pt x="869" y="2972"/>
                  <a:pt x="879" y="2953"/>
                  <a:pt x="897" y="2948"/>
                </a:cubicBezTo>
                <a:cubicBezTo>
                  <a:pt x="915" y="2942"/>
                  <a:pt x="933" y="2952"/>
                  <a:pt x="939" y="2970"/>
                </a:cubicBezTo>
                <a:close/>
                <a:moveTo>
                  <a:pt x="976" y="3098"/>
                </a:moveTo>
                <a:lnTo>
                  <a:pt x="976" y="3098"/>
                </a:lnTo>
                <a:cubicBezTo>
                  <a:pt x="982" y="3116"/>
                  <a:pt x="972" y="3134"/>
                  <a:pt x="954" y="3140"/>
                </a:cubicBezTo>
                <a:cubicBezTo>
                  <a:pt x="937" y="3145"/>
                  <a:pt x="918" y="3135"/>
                  <a:pt x="913" y="3117"/>
                </a:cubicBezTo>
                <a:lnTo>
                  <a:pt x="913" y="3117"/>
                </a:lnTo>
                <a:cubicBezTo>
                  <a:pt x="907" y="3100"/>
                  <a:pt x="917" y="3081"/>
                  <a:pt x="935" y="3076"/>
                </a:cubicBezTo>
                <a:cubicBezTo>
                  <a:pt x="953" y="3070"/>
                  <a:pt x="971" y="3080"/>
                  <a:pt x="976" y="3098"/>
                </a:cubicBezTo>
                <a:close/>
                <a:moveTo>
                  <a:pt x="1014" y="3226"/>
                </a:moveTo>
                <a:lnTo>
                  <a:pt x="1014" y="3226"/>
                </a:lnTo>
                <a:cubicBezTo>
                  <a:pt x="1020" y="3244"/>
                  <a:pt x="1010" y="3262"/>
                  <a:pt x="992" y="3268"/>
                </a:cubicBezTo>
                <a:cubicBezTo>
                  <a:pt x="974" y="3273"/>
                  <a:pt x="956" y="3263"/>
                  <a:pt x="950" y="3245"/>
                </a:cubicBezTo>
                <a:lnTo>
                  <a:pt x="950" y="3245"/>
                </a:lnTo>
                <a:cubicBezTo>
                  <a:pt x="945" y="3227"/>
                  <a:pt x="955" y="3209"/>
                  <a:pt x="973" y="3204"/>
                </a:cubicBezTo>
                <a:cubicBezTo>
                  <a:pt x="990" y="3198"/>
                  <a:pt x="1009" y="3208"/>
                  <a:pt x="1014" y="3226"/>
                </a:cubicBezTo>
                <a:close/>
                <a:moveTo>
                  <a:pt x="1052" y="3354"/>
                </a:moveTo>
                <a:lnTo>
                  <a:pt x="1052" y="3354"/>
                </a:lnTo>
                <a:cubicBezTo>
                  <a:pt x="1057" y="3372"/>
                  <a:pt x="1047" y="3390"/>
                  <a:pt x="1030" y="3395"/>
                </a:cubicBezTo>
                <a:cubicBezTo>
                  <a:pt x="1012" y="3401"/>
                  <a:pt x="994" y="3391"/>
                  <a:pt x="988" y="3373"/>
                </a:cubicBezTo>
                <a:lnTo>
                  <a:pt x="988" y="3373"/>
                </a:lnTo>
                <a:cubicBezTo>
                  <a:pt x="983" y="3355"/>
                  <a:pt x="993" y="3337"/>
                  <a:pt x="1011" y="3332"/>
                </a:cubicBezTo>
                <a:cubicBezTo>
                  <a:pt x="1028" y="3326"/>
                  <a:pt x="1047" y="3336"/>
                  <a:pt x="1052" y="3354"/>
                </a:cubicBezTo>
                <a:close/>
                <a:moveTo>
                  <a:pt x="1090" y="3482"/>
                </a:moveTo>
                <a:lnTo>
                  <a:pt x="1090" y="3482"/>
                </a:lnTo>
                <a:cubicBezTo>
                  <a:pt x="1095" y="3499"/>
                  <a:pt x="1085" y="3518"/>
                  <a:pt x="1068" y="3523"/>
                </a:cubicBezTo>
                <a:cubicBezTo>
                  <a:pt x="1050" y="3529"/>
                  <a:pt x="1031" y="3519"/>
                  <a:pt x="1026" y="3501"/>
                </a:cubicBezTo>
                <a:lnTo>
                  <a:pt x="1026" y="3501"/>
                </a:lnTo>
                <a:cubicBezTo>
                  <a:pt x="1021" y="3483"/>
                  <a:pt x="1031" y="3465"/>
                  <a:pt x="1048" y="3459"/>
                </a:cubicBezTo>
                <a:cubicBezTo>
                  <a:pt x="1066" y="3454"/>
                  <a:pt x="1085" y="3464"/>
                  <a:pt x="1090" y="3482"/>
                </a:cubicBezTo>
                <a:close/>
                <a:moveTo>
                  <a:pt x="1128" y="3610"/>
                </a:moveTo>
                <a:lnTo>
                  <a:pt x="1128" y="3610"/>
                </a:lnTo>
                <a:cubicBezTo>
                  <a:pt x="1133" y="3627"/>
                  <a:pt x="1123" y="3646"/>
                  <a:pt x="1105" y="3651"/>
                </a:cubicBezTo>
                <a:cubicBezTo>
                  <a:pt x="1088" y="3657"/>
                  <a:pt x="1069" y="3647"/>
                  <a:pt x="1064" y="3629"/>
                </a:cubicBezTo>
                <a:lnTo>
                  <a:pt x="1064" y="3629"/>
                </a:lnTo>
                <a:cubicBezTo>
                  <a:pt x="1059" y="3611"/>
                  <a:pt x="1069" y="3593"/>
                  <a:pt x="1086" y="3587"/>
                </a:cubicBezTo>
                <a:cubicBezTo>
                  <a:pt x="1104" y="3582"/>
                  <a:pt x="1122" y="3592"/>
                  <a:pt x="1128" y="3610"/>
                </a:cubicBezTo>
                <a:close/>
                <a:moveTo>
                  <a:pt x="1166" y="3738"/>
                </a:moveTo>
                <a:lnTo>
                  <a:pt x="1166" y="3738"/>
                </a:lnTo>
                <a:cubicBezTo>
                  <a:pt x="1171" y="3755"/>
                  <a:pt x="1161" y="3774"/>
                  <a:pt x="1143" y="3779"/>
                </a:cubicBezTo>
                <a:cubicBezTo>
                  <a:pt x="1126" y="3785"/>
                  <a:pt x="1107" y="3775"/>
                  <a:pt x="1102" y="3757"/>
                </a:cubicBezTo>
                <a:lnTo>
                  <a:pt x="1102" y="3757"/>
                </a:lnTo>
                <a:cubicBezTo>
                  <a:pt x="1096" y="3739"/>
                  <a:pt x="1106" y="3721"/>
                  <a:pt x="1124" y="3715"/>
                </a:cubicBezTo>
                <a:cubicBezTo>
                  <a:pt x="1142" y="3710"/>
                  <a:pt x="1160" y="3720"/>
                  <a:pt x="1166" y="3738"/>
                </a:cubicBezTo>
                <a:close/>
                <a:moveTo>
                  <a:pt x="1203" y="3866"/>
                </a:moveTo>
                <a:lnTo>
                  <a:pt x="1203" y="3866"/>
                </a:lnTo>
                <a:cubicBezTo>
                  <a:pt x="1209" y="3883"/>
                  <a:pt x="1199" y="3902"/>
                  <a:pt x="1181" y="3907"/>
                </a:cubicBezTo>
                <a:cubicBezTo>
                  <a:pt x="1163" y="3912"/>
                  <a:pt x="1145" y="3902"/>
                  <a:pt x="1140" y="3885"/>
                </a:cubicBezTo>
                <a:lnTo>
                  <a:pt x="1139" y="3885"/>
                </a:lnTo>
                <a:cubicBezTo>
                  <a:pt x="1134" y="3867"/>
                  <a:pt x="1144" y="3849"/>
                  <a:pt x="1162" y="3843"/>
                </a:cubicBezTo>
                <a:cubicBezTo>
                  <a:pt x="1179" y="3838"/>
                  <a:pt x="1198" y="3848"/>
                  <a:pt x="1203" y="3866"/>
                </a:cubicBezTo>
                <a:close/>
                <a:moveTo>
                  <a:pt x="1241" y="3993"/>
                </a:moveTo>
                <a:lnTo>
                  <a:pt x="1241" y="3994"/>
                </a:lnTo>
                <a:cubicBezTo>
                  <a:pt x="1246" y="4011"/>
                  <a:pt x="1236" y="4030"/>
                  <a:pt x="1219" y="4035"/>
                </a:cubicBezTo>
                <a:cubicBezTo>
                  <a:pt x="1201" y="4040"/>
                  <a:pt x="1183" y="4030"/>
                  <a:pt x="1177" y="4013"/>
                </a:cubicBezTo>
                <a:lnTo>
                  <a:pt x="1177" y="4013"/>
                </a:lnTo>
                <a:cubicBezTo>
                  <a:pt x="1172" y="3995"/>
                  <a:pt x="1182" y="3976"/>
                  <a:pt x="1200" y="3971"/>
                </a:cubicBezTo>
                <a:cubicBezTo>
                  <a:pt x="1217" y="3966"/>
                  <a:pt x="1236" y="3976"/>
                  <a:pt x="1241" y="3993"/>
                </a:cubicBezTo>
                <a:close/>
                <a:moveTo>
                  <a:pt x="1279" y="4121"/>
                </a:moveTo>
                <a:lnTo>
                  <a:pt x="1279" y="4121"/>
                </a:lnTo>
                <a:cubicBezTo>
                  <a:pt x="1284" y="4139"/>
                  <a:pt x="1274" y="4158"/>
                  <a:pt x="1257" y="4163"/>
                </a:cubicBezTo>
                <a:cubicBezTo>
                  <a:pt x="1239" y="4168"/>
                  <a:pt x="1220" y="4158"/>
                  <a:pt x="1215" y="4141"/>
                </a:cubicBezTo>
                <a:lnTo>
                  <a:pt x="1215" y="4141"/>
                </a:lnTo>
                <a:cubicBezTo>
                  <a:pt x="1210" y="4123"/>
                  <a:pt x="1220" y="4104"/>
                  <a:pt x="1237" y="4099"/>
                </a:cubicBezTo>
                <a:cubicBezTo>
                  <a:pt x="1255" y="4094"/>
                  <a:pt x="1274" y="4104"/>
                  <a:pt x="1279" y="4121"/>
                </a:cubicBezTo>
                <a:close/>
                <a:moveTo>
                  <a:pt x="1317" y="4249"/>
                </a:moveTo>
                <a:lnTo>
                  <a:pt x="1317" y="4249"/>
                </a:lnTo>
                <a:cubicBezTo>
                  <a:pt x="1322" y="4267"/>
                  <a:pt x="1312" y="4286"/>
                  <a:pt x="1294" y="4291"/>
                </a:cubicBezTo>
                <a:cubicBezTo>
                  <a:pt x="1277" y="4296"/>
                  <a:pt x="1258" y="4286"/>
                  <a:pt x="1253" y="4269"/>
                </a:cubicBezTo>
                <a:lnTo>
                  <a:pt x="1253" y="4269"/>
                </a:lnTo>
                <a:cubicBezTo>
                  <a:pt x="1248" y="4251"/>
                  <a:pt x="1258" y="4232"/>
                  <a:pt x="1275" y="4227"/>
                </a:cubicBezTo>
                <a:cubicBezTo>
                  <a:pt x="1293" y="4222"/>
                  <a:pt x="1311" y="4232"/>
                  <a:pt x="1317" y="4249"/>
                </a:cubicBezTo>
                <a:close/>
                <a:moveTo>
                  <a:pt x="1355" y="4377"/>
                </a:moveTo>
                <a:lnTo>
                  <a:pt x="1355" y="4377"/>
                </a:lnTo>
                <a:cubicBezTo>
                  <a:pt x="1360" y="4395"/>
                  <a:pt x="1350" y="4414"/>
                  <a:pt x="1332" y="4419"/>
                </a:cubicBezTo>
                <a:cubicBezTo>
                  <a:pt x="1315" y="4424"/>
                  <a:pt x="1296" y="4414"/>
                  <a:pt x="1291" y="4397"/>
                </a:cubicBezTo>
                <a:lnTo>
                  <a:pt x="1291" y="4396"/>
                </a:lnTo>
                <a:cubicBezTo>
                  <a:pt x="1285" y="4379"/>
                  <a:pt x="1295" y="4360"/>
                  <a:pt x="1313" y="4355"/>
                </a:cubicBezTo>
                <a:cubicBezTo>
                  <a:pt x="1331" y="4350"/>
                  <a:pt x="1349" y="4360"/>
                  <a:pt x="1355" y="4377"/>
                </a:cubicBezTo>
                <a:close/>
                <a:moveTo>
                  <a:pt x="1392" y="4505"/>
                </a:moveTo>
                <a:lnTo>
                  <a:pt x="1392" y="4505"/>
                </a:lnTo>
                <a:cubicBezTo>
                  <a:pt x="1398" y="4523"/>
                  <a:pt x="1388" y="4541"/>
                  <a:pt x="1370" y="4547"/>
                </a:cubicBezTo>
                <a:cubicBezTo>
                  <a:pt x="1352" y="4552"/>
                  <a:pt x="1334" y="4542"/>
                  <a:pt x="1329" y="4524"/>
                </a:cubicBezTo>
                <a:lnTo>
                  <a:pt x="1329" y="4524"/>
                </a:lnTo>
                <a:cubicBezTo>
                  <a:pt x="1323" y="4507"/>
                  <a:pt x="1333" y="4488"/>
                  <a:pt x="1351" y="4483"/>
                </a:cubicBezTo>
                <a:cubicBezTo>
                  <a:pt x="1369" y="4478"/>
                  <a:pt x="1387" y="4488"/>
                  <a:pt x="1392" y="4505"/>
                </a:cubicBezTo>
                <a:close/>
                <a:moveTo>
                  <a:pt x="1430" y="4633"/>
                </a:moveTo>
                <a:lnTo>
                  <a:pt x="1430" y="4633"/>
                </a:lnTo>
                <a:cubicBezTo>
                  <a:pt x="1436" y="4651"/>
                  <a:pt x="1426" y="4669"/>
                  <a:pt x="1408" y="4675"/>
                </a:cubicBezTo>
                <a:cubicBezTo>
                  <a:pt x="1390" y="4680"/>
                  <a:pt x="1372" y="4670"/>
                  <a:pt x="1366" y="4652"/>
                </a:cubicBezTo>
                <a:lnTo>
                  <a:pt x="1366" y="4652"/>
                </a:lnTo>
                <a:cubicBezTo>
                  <a:pt x="1361" y="4635"/>
                  <a:pt x="1371" y="4616"/>
                  <a:pt x="1389" y="4611"/>
                </a:cubicBezTo>
                <a:cubicBezTo>
                  <a:pt x="1406" y="4606"/>
                  <a:pt x="1425" y="4616"/>
                  <a:pt x="1430" y="4633"/>
                </a:cubicBezTo>
                <a:close/>
                <a:moveTo>
                  <a:pt x="1468" y="4761"/>
                </a:moveTo>
                <a:lnTo>
                  <a:pt x="1468" y="4761"/>
                </a:lnTo>
                <a:cubicBezTo>
                  <a:pt x="1473" y="4779"/>
                  <a:pt x="1463" y="4797"/>
                  <a:pt x="1446" y="4803"/>
                </a:cubicBezTo>
                <a:cubicBezTo>
                  <a:pt x="1428" y="4808"/>
                  <a:pt x="1410" y="4798"/>
                  <a:pt x="1404" y="4780"/>
                </a:cubicBezTo>
                <a:lnTo>
                  <a:pt x="1404" y="4780"/>
                </a:lnTo>
                <a:cubicBezTo>
                  <a:pt x="1399" y="4763"/>
                  <a:pt x="1409" y="4744"/>
                  <a:pt x="1426" y="4739"/>
                </a:cubicBezTo>
                <a:cubicBezTo>
                  <a:pt x="1444" y="4733"/>
                  <a:pt x="1463" y="4743"/>
                  <a:pt x="1468" y="4761"/>
                </a:cubicBezTo>
                <a:close/>
                <a:moveTo>
                  <a:pt x="1506" y="4889"/>
                </a:moveTo>
                <a:lnTo>
                  <a:pt x="1506" y="4889"/>
                </a:lnTo>
                <a:cubicBezTo>
                  <a:pt x="1511" y="4907"/>
                  <a:pt x="1501" y="4925"/>
                  <a:pt x="1484" y="4931"/>
                </a:cubicBezTo>
                <a:cubicBezTo>
                  <a:pt x="1466" y="4936"/>
                  <a:pt x="1447" y="4926"/>
                  <a:pt x="1442" y="4908"/>
                </a:cubicBezTo>
                <a:lnTo>
                  <a:pt x="1442" y="4908"/>
                </a:lnTo>
                <a:cubicBezTo>
                  <a:pt x="1437" y="4891"/>
                  <a:pt x="1447" y="4872"/>
                  <a:pt x="1464" y="4867"/>
                </a:cubicBezTo>
                <a:cubicBezTo>
                  <a:pt x="1482" y="4861"/>
                  <a:pt x="1501" y="4871"/>
                  <a:pt x="1506" y="4889"/>
                </a:cubicBezTo>
                <a:close/>
                <a:moveTo>
                  <a:pt x="1544" y="5017"/>
                </a:moveTo>
                <a:lnTo>
                  <a:pt x="1544" y="5017"/>
                </a:lnTo>
                <a:cubicBezTo>
                  <a:pt x="1549" y="5035"/>
                  <a:pt x="1539" y="5053"/>
                  <a:pt x="1521" y="5059"/>
                </a:cubicBezTo>
                <a:cubicBezTo>
                  <a:pt x="1504" y="5064"/>
                  <a:pt x="1485" y="5054"/>
                  <a:pt x="1480" y="5036"/>
                </a:cubicBezTo>
                <a:lnTo>
                  <a:pt x="1480" y="5036"/>
                </a:lnTo>
                <a:cubicBezTo>
                  <a:pt x="1475" y="5018"/>
                  <a:pt x="1484" y="5000"/>
                  <a:pt x="1502" y="4995"/>
                </a:cubicBezTo>
                <a:cubicBezTo>
                  <a:pt x="1520" y="4989"/>
                  <a:pt x="1538" y="4999"/>
                  <a:pt x="1544" y="5017"/>
                </a:cubicBezTo>
                <a:close/>
                <a:moveTo>
                  <a:pt x="1581" y="5145"/>
                </a:moveTo>
                <a:lnTo>
                  <a:pt x="1581" y="5145"/>
                </a:lnTo>
                <a:cubicBezTo>
                  <a:pt x="1587" y="5163"/>
                  <a:pt x="1577" y="5181"/>
                  <a:pt x="1559" y="5186"/>
                </a:cubicBezTo>
                <a:cubicBezTo>
                  <a:pt x="1542" y="5192"/>
                  <a:pt x="1523" y="5182"/>
                  <a:pt x="1518" y="5164"/>
                </a:cubicBezTo>
                <a:lnTo>
                  <a:pt x="1518" y="5164"/>
                </a:lnTo>
                <a:cubicBezTo>
                  <a:pt x="1512" y="5146"/>
                  <a:pt x="1522" y="5128"/>
                  <a:pt x="1540" y="5123"/>
                </a:cubicBezTo>
                <a:cubicBezTo>
                  <a:pt x="1558" y="5117"/>
                  <a:pt x="1576" y="5127"/>
                  <a:pt x="1581" y="5145"/>
                </a:cubicBezTo>
                <a:close/>
                <a:moveTo>
                  <a:pt x="1619" y="5273"/>
                </a:moveTo>
                <a:lnTo>
                  <a:pt x="1619" y="5273"/>
                </a:lnTo>
                <a:cubicBezTo>
                  <a:pt x="1625" y="5290"/>
                  <a:pt x="1615" y="5309"/>
                  <a:pt x="1597" y="5314"/>
                </a:cubicBezTo>
                <a:cubicBezTo>
                  <a:pt x="1579" y="5320"/>
                  <a:pt x="1561" y="5310"/>
                  <a:pt x="1555" y="5292"/>
                </a:cubicBezTo>
                <a:lnTo>
                  <a:pt x="1555" y="5292"/>
                </a:lnTo>
                <a:cubicBezTo>
                  <a:pt x="1550" y="5274"/>
                  <a:pt x="1560" y="5256"/>
                  <a:pt x="1578" y="5250"/>
                </a:cubicBezTo>
                <a:cubicBezTo>
                  <a:pt x="1595" y="5245"/>
                  <a:pt x="1614" y="5255"/>
                  <a:pt x="1619" y="5273"/>
                </a:cubicBezTo>
                <a:close/>
                <a:moveTo>
                  <a:pt x="1657" y="5401"/>
                </a:moveTo>
                <a:lnTo>
                  <a:pt x="1657" y="5401"/>
                </a:lnTo>
                <a:cubicBezTo>
                  <a:pt x="1662" y="5418"/>
                  <a:pt x="1652" y="5437"/>
                  <a:pt x="1635" y="5442"/>
                </a:cubicBezTo>
                <a:cubicBezTo>
                  <a:pt x="1617" y="5448"/>
                  <a:pt x="1599" y="5438"/>
                  <a:pt x="1593" y="5420"/>
                </a:cubicBezTo>
                <a:lnTo>
                  <a:pt x="1593" y="5420"/>
                </a:lnTo>
                <a:cubicBezTo>
                  <a:pt x="1588" y="5402"/>
                  <a:pt x="1598" y="5384"/>
                  <a:pt x="1616" y="5378"/>
                </a:cubicBezTo>
                <a:cubicBezTo>
                  <a:pt x="1633" y="5373"/>
                  <a:pt x="1652" y="5383"/>
                  <a:pt x="1657" y="5401"/>
                </a:cubicBezTo>
                <a:close/>
                <a:moveTo>
                  <a:pt x="1695" y="5529"/>
                </a:moveTo>
                <a:lnTo>
                  <a:pt x="1695" y="5529"/>
                </a:lnTo>
                <a:cubicBezTo>
                  <a:pt x="1700" y="5546"/>
                  <a:pt x="1690" y="5565"/>
                  <a:pt x="1673" y="5570"/>
                </a:cubicBezTo>
                <a:cubicBezTo>
                  <a:pt x="1655" y="5576"/>
                  <a:pt x="1636" y="5566"/>
                  <a:pt x="1631" y="5548"/>
                </a:cubicBezTo>
                <a:lnTo>
                  <a:pt x="1631" y="5548"/>
                </a:lnTo>
                <a:cubicBezTo>
                  <a:pt x="1626" y="5530"/>
                  <a:pt x="1636" y="5512"/>
                  <a:pt x="1653" y="5506"/>
                </a:cubicBezTo>
                <a:cubicBezTo>
                  <a:pt x="1671" y="5501"/>
                  <a:pt x="1690" y="5511"/>
                  <a:pt x="1695" y="5529"/>
                </a:cubicBezTo>
                <a:close/>
                <a:moveTo>
                  <a:pt x="1733" y="5657"/>
                </a:moveTo>
                <a:lnTo>
                  <a:pt x="1733" y="5657"/>
                </a:lnTo>
                <a:cubicBezTo>
                  <a:pt x="1738" y="5674"/>
                  <a:pt x="1728" y="5693"/>
                  <a:pt x="1710" y="5698"/>
                </a:cubicBezTo>
                <a:cubicBezTo>
                  <a:pt x="1693" y="5703"/>
                  <a:pt x="1674" y="5693"/>
                  <a:pt x="1669" y="5676"/>
                </a:cubicBezTo>
                <a:lnTo>
                  <a:pt x="1669" y="5676"/>
                </a:lnTo>
                <a:cubicBezTo>
                  <a:pt x="1664" y="5658"/>
                  <a:pt x="1674" y="5640"/>
                  <a:pt x="1691" y="5634"/>
                </a:cubicBezTo>
                <a:cubicBezTo>
                  <a:pt x="1709" y="5629"/>
                  <a:pt x="1727" y="5639"/>
                  <a:pt x="1733" y="5657"/>
                </a:cubicBezTo>
                <a:close/>
                <a:moveTo>
                  <a:pt x="1771" y="5785"/>
                </a:moveTo>
                <a:lnTo>
                  <a:pt x="1771" y="5785"/>
                </a:lnTo>
                <a:cubicBezTo>
                  <a:pt x="1776" y="5802"/>
                  <a:pt x="1766" y="5821"/>
                  <a:pt x="1748" y="5826"/>
                </a:cubicBezTo>
                <a:cubicBezTo>
                  <a:pt x="1731" y="5831"/>
                  <a:pt x="1712" y="5821"/>
                  <a:pt x="1707" y="5804"/>
                </a:cubicBezTo>
                <a:lnTo>
                  <a:pt x="1707" y="5804"/>
                </a:lnTo>
                <a:cubicBezTo>
                  <a:pt x="1701" y="5786"/>
                  <a:pt x="1711" y="5767"/>
                  <a:pt x="1729" y="5762"/>
                </a:cubicBezTo>
                <a:cubicBezTo>
                  <a:pt x="1747" y="5757"/>
                  <a:pt x="1765" y="5767"/>
                  <a:pt x="1771" y="5785"/>
                </a:cubicBezTo>
                <a:close/>
                <a:moveTo>
                  <a:pt x="1808" y="5912"/>
                </a:moveTo>
                <a:lnTo>
                  <a:pt x="1808" y="5913"/>
                </a:lnTo>
                <a:cubicBezTo>
                  <a:pt x="1814" y="5930"/>
                  <a:pt x="1804" y="5949"/>
                  <a:pt x="1786" y="5954"/>
                </a:cubicBezTo>
                <a:cubicBezTo>
                  <a:pt x="1768" y="5959"/>
                  <a:pt x="1750" y="5949"/>
                  <a:pt x="1745" y="5932"/>
                </a:cubicBezTo>
                <a:lnTo>
                  <a:pt x="1745" y="5932"/>
                </a:lnTo>
                <a:cubicBezTo>
                  <a:pt x="1739" y="5914"/>
                  <a:pt x="1749" y="5895"/>
                  <a:pt x="1767" y="5890"/>
                </a:cubicBezTo>
                <a:cubicBezTo>
                  <a:pt x="1784" y="5885"/>
                  <a:pt x="1803" y="5895"/>
                  <a:pt x="1808" y="5912"/>
                </a:cubicBezTo>
                <a:close/>
                <a:moveTo>
                  <a:pt x="1846" y="6040"/>
                </a:moveTo>
                <a:lnTo>
                  <a:pt x="1846" y="6040"/>
                </a:lnTo>
                <a:cubicBezTo>
                  <a:pt x="1851" y="6058"/>
                  <a:pt x="1841" y="6077"/>
                  <a:pt x="1824" y="6082"/>
                </a:cubicBezTo>
                <a:cubicBezTo>
                  <a:pt x="1806" y="6087"/>
                  <a:pt x="1788" y="6077"/>
                  <a:pt x="1782" y="6060"/>
                </a:cubicBezTo>
                <a:lnTo>
                  <a:pt x="1782" y="6060"/>
                </a:lnTo>
                <a:cubicBezTo>
                  <a:pt x="1777" y="6042"/>
                  <a:pt x="1787" y="6023"/>
                  <a:pt x="1805" y="6018"/>
                </a:cubicBezTo>
                <a:cubicBezTo>
                  <a:pt x="1822" y="6013"/>
                  <a:pt x="1841" y="6023"/>
                  <a:pt x="1846" y="6040"/>
                </a:cubicBezTo>
                <a:close/>
                <a:moveTo>
                  <a:pt x="1884" y="6168"/>
                </a:moveTo>
                <a:lnTo>
                  <a:pt x="1884" y="6168"/>
                </a:lnTo>
                <a:cubicBezTo>
                  <a:pt x="1889" y="6186"/>
                  <a:pt x="1879" y="6205"/>
                  <a:pt x="1862" y="6210"/>
                </a:cubicBezTo>
                <a:cubicBezTo>
                  <a:pt x="1844" y="6215"/>
                  <a:pt x="1825" y="6205"/>
                  <a:pt x="1820" y="6188"/>
                </a:cubicBezTo>
                <a:lnTo>
                  <a:pt x="1820" y="6188"/>
                </a:lnTo>
                <a:cubicBezTo>
                  <a:pt x="1815" y="6170"/>
                  <a:pt x="1825" y="6151"/>
                  <a:pt x="1842" y="6146"/>
                </a:cubicBezTo>
                <a:cubicBezTo>
                  <a:pt x="1860" y="6141"/>
                  <a:pt x="1879" y="6151"/>
                  <a:pt x="1884" y="6168"/>
                </a:cubicBezTo>
                <a:close/>
                <a:moveTo>
                  <a:pt x="1922" y="6296"/>
                </a:moveTo>
                <a:lnTo>
                  <a:pt x="1922" y="6296"/>
                </a:lnTo>
                <a:cubicBezTo>
                  <a:pt x="1927" y="6314"/>
                  <a:pt x="1917" y="6333"/>
                  <a:pt x="1899" y="6338"/>
                </a:cubicBezTo>
                <a:cubicBezTo>
                  <a:pt x="1882" y="6343"/>
                  <a:pt x="1863" y="6333"/>
                  <a:pt x="1858" y="6316"/>
                </a:cubicBezTo>
                <a:lnTo>
                  <a:pt x="1858" y="6315"/>
                </a:lnTo>
                <a:cubicBezTo>
                  <a:pt x="1853" y="6298"/>
                  <a:pt x="1863" y="6279"/>
                  <a:pt x="1880" y="6274"/>
                </a:cubicBezTo>
                <a:cubicBezTo>
                  <a:pt x="1898" y="6269"/>
                  <a:pt x="1916" y="6279"/>
                  <a:pt x="1922" y="6296"/>
                </a:cubicBezTo>
                <a:close/>
                <a:moveTo>
                  <a:pt x="1960" y="6424"/>
                </a:moveTo>
                <a:lnTo>
                  <a:pt x="1960" y="6424"/>
                </a:lnTo>
                <a:cubicBezTo>
                  <a:pt x="1965" y="6442"/>
                  <a:pt x="1955" y="6460"/>
                  <a:pt x="1937" y="6466"/>
                </a:cubicBezTo>
                <a:cubicBezTo>
                  <a:pt x="1920" y="6471"/>
                  <a:pt x="1901" y="6461"/>
                  <a:pt x="1896" y="6443"/>
                </a:cubicBezTo>
                <a:lnTo>
                  <a:pt x="1896" y="6443"/>
                </a:lnTo>
                <a:cubicBezTo>
                  <a:pt x="1890" y="6426"/>
                  <a:pt x="1900" y="6407"/>
                  <a:pt x="1918" y="6402"/>
                </a:cubicBezTo>
                <a:cubicBezTo>
                  <a:pt x="1936" y="6397"/>
                  <a:pt x="1954" y="6407"/>
                  <a:pt x="1960" y="6424"/>
                </a:cubicBezTo>
                <a:close/>
                <a:moveTo>
                  <a:pt x="1997" y="6552"/>
                </a:moveTo>
                <a:lnTo>
                  <a:pt x="1997" y="6552"/>
                </a:lnTo>
                <a:cubicBezTo>
                  <a:pt x="2003" y="6570"/>
                  <a:pt x="1993" y="6588"/>
                  <a:pt x="1975" y="6594"/>
                </a:cubicBezTo>
                <a:cubicBezTo>
                  <a:pt x="1957" y="6599"/>
                  <a:pt x="1939" y="6589"/>
                  <a:pt x="1934" y="6571"/>
                </a:cubicBezTo>
                <a:lnTo>
                  <a:pt x="1934" y="6571"/>
                </a:lnTo>
                <a:cubicBezTo>
                  <a:pt x="1928" y="6554"/>
                  <a:pt x="1938" y="6535"/>
                  <a:pt x="1956" y="6530"/>
                </a:cubicBezTo>
                <a:cubicBezTo>
                  <a:pt x="1974" y="6524"/>
                  <a:pt x="1992" y="6534"/>
                  <a:pt x="1997" y="655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7" name="Freeform 109"/>
          <p:cNvSpPr>
            <a:spLocks/>
          </p:cNvSpPr>
          <p:nvPr/>
        </p:nvSpPr>
        <p:spPr bwMode="auto">
          <a:xfrm>
            <a:off x="2342823" y="2748402"/>
            <a:ext cx="339104" cy="936025"/>
          </a:xfrm>
          <a:custGeom>
            <a:avLst/>
            <a:gdLst>
              <a:gd name="T0" fmla="*/ 200 w 217"/>
              <a:gd name="T1" fmla="*/ 387 h 624"/>
              <a:gd name="T2" fmla="*/ 0 w 217"/>
              <a:gd name="T3" fmla="*/ 0 h 624"/>
              <a:gd name="T4" fmla="*/ 217 w 217"/>
              <a:gd name="T5" fmla="*/ 624 h 624"/>
              <a:gd name="T6" fmla="*/ 200 w 217"/>
              <a:gd name="T7" fmla="*/ 387 h 624"/>
            </a:gdLst>
            <a:ahLst/>
            <a:cxnLst>
              <a:cxn ang="0">
                <a:pos x="T0" y="T1"/>
              </a:cxn>
              <a:cxn ang="0">
                <a:pos x="T2" y="T3"/>
              </a:cxn>
              <a:cxn ang="0">
                <a:pos x="T4" y="T5"/>
              </a:cxn>
              <a:cxn ang="0">
                <a:pos x="T6" y="T7"/>
              </a:cxn>
            </a:cxnLst>
            <a:rect l="0" t="0" r="r" b="b"/>
            <a:pathLst>
              <a:path w="217" h="624">
                <a:moveTo>
                  <a:pt x="200" y="387"/>
                </a:moveTo>
                <a:lnTo>
                  <a:pt x="0" y="0"/>
                </a:lnTo>
                <a:lnTo>
                  <a:pt x="217" y="624"/>
                </a:lnTo>
                <a:lnTo>
                  <a:pt x="200"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8" name="Freeform 110"/>
          <p:cNvSpPr>
            <a:spLocks/>
          </p:cNvSpPr>
          <p:nvPr/>
        </p:nvSpPr>
        <p:spPr bwMode="auto">
          <a:xfrm>
            <a:off x="2366262" y="2763402"/>
            <a:ext cx="262533" cy="781522"/>
          </a:xfrm>
          <a:custGeom>
            <a:avLst/>
            <a:gdLst>
              <a:gd name="T0" fmla="*/ 0 w 168"/>
              <a:gd name="T1" fmla="*/ 0 h 521"/>
              <a:gd name="T2" fmla="*/ 101 w 168"/>
              <a:gd name="T3" fmla="*/ 243 h 521"/>
              <a:gd name="T4" fmla="*/ 168 w 168"/>
              <a:gd name="T5" fmla="*/ 521 h 521"/>
            </a:gdLst>
            <a:ahLst/>
            <a:cxnLst>
              <a:cxn ang="0">
                <a:pos x="T0" y="T1"/>
              </a:cxn>
              <a:cxn ang="0">
                <a:pos x="T2" y="T3"/>
              </a:cxn>
              <a:cxn ang="0">
                <a:pos x="T4" y="T5"/>
              </a:cxn>
            </a:cxnLst>
            <a:rect l="0" t="0" r="r" b="b"/>
            <a:pathLst>
              <a:path w="168" h="521">
                <a:moveTo>
                  <a:pt x="0" y="0"/>
                </a:moveTo>
                <a:lnTo>
                  <a:pt x="101" y="243"/>
                </a:lnTo>
                <a:lnTo>
                  <a:pt x="168" y="521"/>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39" name="Freeform 111"/>
          <p:cNvSpPr>
            <a:spLocks/>
          </p:cNvSpPr>
          <p:nvPr/>
        </p:nvSpPr>
        <p:spPr bwMode="auto">
          <a:xfrm>
            <a:off x="3042910" y="2139386"/>
            <a:ext cx="873546" cy="510014"/>
          </a:xfrm>
          <a:custGeom>
            <a:avLst/>
            <a:gdLst>
              <a:gd name="T0" fmla="*/ 0 w 559"/>
              <a:gd name="T1" fmla="*/ 0 h 340"/>
              <a:gd name="T2" fmla="*/ 335 w 559"/>
              <a:gd name="T3" fmla="*/ 158 h 340"/>
              <a:gd name="T4" fmla="*/ 559 w 559"/>
              <a:gd name="T5" fmla="*/ 340 h 340"/>
            </a:gdLst>
            <a:ahLst/>
            <a:cxnLst>
              <a:cxn ang="0">
                <a:pos x="T0" y="T1"/>
              </a:cxn>
              <a:cxn ang="0">
                <a:pos x="T2" y="T3"/>
              </a:cxn>
              <a:cxn ang="0">
                <a:pos x="T4" y="T5"/>
              </a:cxn>
            </a:cxnLst>
            <a:rect l="0" t="0" r="r" b="b"/>
            <a:pathLst>
              <a:path w="559" h="340">
                <a:moveTo>
                  <a:pt x="0" y="0"/>
                </a:moveTo>
                <a:lnTo>
                  <a:pt x="335" y="158"/>
                </a:lnTo>
                <a:lnTo>
                  <a:pt x="559" y="34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0" name="Freeform 112"/>
          <p:cNvSpPr>
            <a:spLocks/>
          </p:cNvSpPr>
          <p:nvPr/>
        </p:nvSpPr>
        <p:spPr bwMode="auto">
          <a:xfrm>
            <a:off x="2708493" y="1198862"/>
            <a:ext cx="379734" cy="993027"/>
          </a:xfrm>
          <a:custGeom>
            <a:avLst/>
            <a:gdLst>
              <a:gd name="T0" fmla="*/ 56 w 243"/>
              <a:gd name="T1" fmla="*/ 362 h 662"/>
              <a:gd name="T2" fmla="*/ 243 w 243"/>
              <a:gd name="T3" fmla="*/ 662 h 662"/>
              <a:gd name="T4" fmla="*/ 0 w 243"/>
              <a:gd name="T5" fmla="*/ 0 h 662"/>
              <a:gd name="T6" fmla="*/ 56 w 243"/>
              <a:gd name="T7" fmla="*/ 362 h 662"/>
            </a:gdLst>
            <a:ahLst/>
            <a:cxnLst>
              <a:cxn ang="0">
                <a:pos x="T0" y="T1"/>
              </a:cxn>
              <a:cxn ang="0">
                <a:pos x="T2" y="T3"/>
              </a:cxn>
              <a:cxn ang="0">
                <a:pos x="T4" y="T5"/>
              </a:cxn>
              <a:cxn ang="0">
                <a:pos x="T6" y="T7"/>
              </a:cxn>
            </a:cxnLst>
            <a:rect l="0" t="0" r="r" b="b"/>
            <a:pathLst>
              <a:path w="243" h="662">
                <a:moveTo>
                  <a:pt x="56" y="362"/>
                </a:moveTo>
                <a:lnTo>
                  <a:pt x="243" y="662"/>
                </a:lnTo>
                <a:lnTo>
                  <a:pt x="0" y="0"/>
                </a:lnTo>
                <a:lnTo>
                  <a:pt x="56"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1" name="Freeform 113"/>
          <p:cNvSpPr>
            <a:spLocks/>
          </p:cNvSpPr>
          <p:nvPr/>
        </p:nvSpPr>
        <p:spPr bwMode="auto">
          <a:xfrm>
            <a:off x="2631921" y="3534425"/>
            <a:ext cx="976684" cy="706520"/>
          </a:xfrm>
          <a:custGeom>
            <a:avLst/>
            <a:gdLst>
              <a:gd name="T0" fmla="*/ 0 w 625"/>
              <a:gd name="T1" fmla="*/ 0 h 471"/>
              <a:gd name="T2" fmla="*/ 375 w 625"/>
              <a:gd name="T3" fmla="*/ 219 h 471"/>
              <a:gd name="T4" fmla="*/ 625 w 625"/>
              <a:gd name="T5" fmla="*/ 471 h 471"/>
            </a:gdLst>
            <a:ahLst/>
            <a:cxnLst>
              <a:cxn ang="0">
                <a:pos x="T0" y="T1"/>
              </a:cxn>
              <a:cxn ang="0">
                <a:pos x="T2" y="T3"/>
              </a:cxn>
              <a:cxn ang="0">
                <a:pos x="T4" y="T5"/>
              </a:cxn>
            </a:cxnLst>
            <a:rect l="0" t="0" r="r" b="b"/>
            <a:pathLst>
              <a:path w="625" h="471">
                <a:moveTo>
                  <a:pt x="0" y="0"/>
                </a:moveTo>
                <a:lnTo>
                  <a:pt x="375" y="219"/>
                </a:lnTo>
                <a:lnTo>
                  <a:pt x="625" y="471"/>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2" name="Freeform 114"/>
          <p:cNvSpPr>
            <a:spLocks/>
          </p:cNvSpPr>
          <p:nvPr/>
        </p:nvSpPr>
        <p:spPr bwMode="auto">
          <a:xfrm>
            <a:off x="3603918" y="2656901"/>
            <a:ext cx="293787" cy="1584043"/>
          </a:xfrm>
          <a:custGeom>
            <a:avLst/>
            <a:gdLst>
              <a:gd name="T0" fmla="*/ 188 w 188"/>
              <a:gd name="T1" fmla="*/ 0 h 1056"/>
              <a:gd name="T2" fmla="*/ 100 w 188"/>
              <a:gd name="T3" fmla="*/ 400 h 1056"/>
              <a:gd name="T4" fmla="*/ 67 w 188"/>
              <a:gd name="T5" fmla="*/ 649 h 1056"/>
              <a:gd name="T6" fmla="*/ 23 w 188"/>
              <a:gd name="T7" fmla="*/ 908 h 1056"/>
              <a:gd name="T8" fmla="*/ 0 w 188"/>
              <a:gd name="T9" fmla="*/ 1056 h 1056"/>
            </a:gdLst>
            <a:ahLst/>
            <a:cxnLst>
              <a:cxn ang="0">
                <a:pos x="T0" y="T1"/>
              </a:cxn>
              <a:cxn ang="0">
                <a:pos x="T2" y="T3"/>
              </a:cxn>
              <a:cxn ang="0">
                <a:pos x="T4" y="T5"/>
              </a:cxn>
              <a:cxn ang="0">
                <a:pos x="T6" y="T7"/>
              </a:cxn>
              <a:cxn ang="0">
                <a:pos x="T8" y="T9"/>
              </a:cxn>
            </a:cxnLst>
            <a:rect l="0" t="0" r="r" b="b"/>
            <a:pathLst>
              <a:path w="188" h="1056">
                <a:moveTo>
                  <a:pt x="188" y="0"/>
                </a:moveTo>
                <a:lnTo>
                  <a:pt x="100" y="400"/>
                </a:lnTo>
                <a:lnTo>
                  <a:pt x="67" y="649"/>
                </a:lnTo>
                <a:lnTo>
                  <a:pt x="23" y="908"/>
                </a:lnTo>
                <a:lnTo>
                  <a:pt x="0" y="105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3" name="Freeform 115"/>
          <p:cNvSpPr>
            <a:spLocks noEditPoints="1"/>
          </p:cNvSpPr>
          <p:nvPr/>
        </p:nvSpPr>
        <p:spPr bwMode="auto">
          <a:xfrm>
            <a:off x="2849136" y="2185889"/>
            <a:ext cx="175022" cy="633017"/>
          </a:xfrm>
          <a:custGeom>
            <a:avLst/>
            <a:gdLst>
              <a:gd name="T0" fmla="*/ 1362 w 1434"/>
              <a:gd name="T1" fmla="*/ 103 h 4717"/>
              <a:gd name="T2" fmla="*/ 1394 w 1434"/>
              <a:gd name="T3" fmla="*/ 8 h 4717"/>
              <a:gd name="T4" fmla="*/ 1365 w 1434"/>
              <a:gd name="T5" fmla="*/ 262 h 4717"/>
              <a:gd name="T6" fmla="*/ 1270 w 1434"/>
              <a:gd name="T7" fmla="*/ 231 h 4717"/>
              <a:gd name="T8" fmla="*/ 1304 w 1434"/>
              <a:gd name="T9" fmla="*/ 453 h 4717"/>
              <a:gd name="T10" fmla="*/ 1209 w 1434"/>
              <a:gd name="T11" fmla="*/ 421 h 4717"/>
              <a:gd name="T12" fmla="*/ 1304 w 1434"/>
              <a:gd name="T13" fmla="*/ 453 h 4717"/>
              <a:gd name="T14" fmla="*/ 1180 w 1434"/>
              <a:gd name="T15" fmla="*/ 675 h 4717"/>
              <a:gd name="T16" fmla="*/ 1211 w 1434"/>
              <a:gd name="T17" fmla="*/ 580 h 4717"/>
              <a:gd name="T18" fmla="*/ 1182 w 1434"/>
              <a:gd name="T19" fmla="*/ 834 h 4717"/>
              <a:gd name="T20" fmla="*/ 1087 w 1434"/>
              <a:gd name="T21" fmla="*/ 803 h 4717"/>
              <a:gd name="T22" fmla="*/ 1121 w 1434"/>
              <a:gd name="T23" fmla="*/ 1024 h 4717"/>
              <a:gd name="T24" fmla="*/ 1026 w 1434"/>
              <a:gd name="T25" fmla="*/ 993 h 4717"/>
              <a:gd name="T26" fmla="*/ 1121 w 1434"/>
              <a:gd name="T27" fmla="*/ 1024 h 4717"/>
              <a:gd name="T28" fmla="*/ 997 w 1434"/>
              <a:gd name="T29" fmla="*/ 1247 h 4717"/>
              <a:gd name="T30" fmla="*/ 1028 w 1434"/>
              <a:gd name="T31" fmla="*/ 1152 h 4717"/>
              <a:gd name="T32" fmla="*/ 999 w 1434"/>
              <a:gd name="T33" fmla="*/ 1406 h 4717"/>
              <a:gd name="T34" fmla="*/ 904 w 1434"/>
              <a:gd name="T35" fmla="*/ 1374 h 4717"/>
              <a:gd name="T36" fmla="*/ 938 w 1434"/>
              <a:gd name="T37" fmla="*/ 1596 h 4717"/>
              <a:gd name="T38" fmla="*/ 843 w 1434"/>
              <a:gd name="T39" fmla="*/ 1565 h 4717"/>
              <a:gd name="T40" fmla="*/ 938 w 1434"/>
              <a:gd name="T41" fmla="*/ 1596 h 4717"/>
              <a:gd name="T42" fmla="*/ 814 w 1434"/>
              <a:gd name="T43" fmla="*/ 1819 h 4717"/>
              <a:gd name="T44" fmla="*/ 846 w 1434"/>
              <a:gd name="T45" fmla="*/ 1724 h 4717"/>
              <a:gd name="T46" fmla="*/ 816 w 1434"/>
              <a:gd name="T47" fmla="*/ 1978 h 4717"/>
              <a:gd name="T48" fmla="*/ 721 w 1434"/>
              <a:gd name="T49" fmla="*/ 1946 h 4717"/>
              <a:gd name="T50" fmla="*/ 755 w 1434"/>
              <a:gd name="T51" fmla="*/ 2168 h 4717"/>
              <a:gd name="T52" fmla="*/ 660 w 1434"/>
              <a:gd name="T53" fmla="*/ 2137 h 4717"/>
              <a:gd name="T54" fmla="*/ 755 w 1434"/>
              <a:gd name="T55" fmla="*/ 2168 h 4717"/>
              <a:gd name="T56" fmla="*/ 631 w 1434"/>
              <a:gd name="T57" fmla="*/ 2391 h 4717"/>
              <a:gd name="T58" fmla="*/ 663 w 1434"/>
              <a:gd name="T59" fmla="*/ 2296 h 4717"/>
              <a:gd name="T60" fmla="*/ 634 w 1434"/>
              <a:gd name="T61" fmla="*/ 2549 h 4717"/>
              <a:gd name="T62" fmla="*/ 539 w 1434"/>
              <a:gd name="T63" fmla="*/ 2518 h 4717"/>
              <a:gd name="T64" fmla="*/ 573 w 1434"/>
              <a:gd name="T65" fmla="*/ 2740 h 4717"/>
              <a:gd name="T66" fmla="*/ 478 w 1434"/>
              <a:gd name="T67" fmla="*/ 2709 h 4717"/>
              <a:gd name="T68" fmla="*/ 573 w 1434"/>
              <a:gd name="T69" fmla="*/ 2740 h 4717"/>
              <a:gd name="T70" fmla="*/ 448 w 1434"/>
              <a:gd name="T71" fmla="*/ 2962 h 4717"/>
              <a:gd name="T72" fmla="*/ 480 w 1434"/>
              <a:gd name="T73" fmla="*/ 2867 h 4717"/>
              <a:gd name="T74" fmla="*/ 451 w 1434"/>
              <a:gd name="T75" fmla="*/ 3121 h 4717"/>
              <a:gd name="T76" fmla="*/ 356 w 1434"/>
              <a:gd name="T77" fmla="*/ 3090 h 4717"/>
              <a:gd name="T78" fmla="*/ 390 w 1434"/>
              <a:gd name="T79" fmla="*/ 3312 h 4717"/>
              <a:gd name="T80" fmla="*/ 295 w 1434"/>
              <a:gd name="T81" fmla="*/ 3280 h 4717"/>
              <a:gd name="T82" fmla="*/ 390 w 1434"/>
              <a:gd name="T83" fmla="*/ 3312 h 4717"/>
              <a:gd name="T84" fmla="*/ 266 w 1434"/>
              <a:gd name="T85" fmla="*/ 3534 h 4717"/>
              <a:gd name="T86" fmla="*/ 297 w 1434"/>
              <a:gd name="T87" fmla="*/ 3439 h 4717"/>
              <a:gd name="T88" fmla="*/ 268 w 1434"/>
              <a:gd name="T89" fmla="*/ 3693 h 4717"/>
              <a:gd name="T90" fmla="*/ 173 w 1434"/>
              <a:gd name="T91" fmla="*/ 3661 h 4717"/>
              <a:gd name="T92" fmla="*/ 229 w 1434"/>
              <a:gd name="T93" fmla="*/ 3882 h 4717"/>
              <a:gd name="T94" fmla="*/ 131 w 1434"/>
              <a:gd name="T95" fmla="*/ 3864 h 4717"/>
              <a:gd name="T96" fmla="*/ 229 w 1434"/>
              <a:gd name="T97" fmla="*/ 3882 h 4717"/>
              <a:gd name="T98" fmla="*/ 140 w 1434"/>
              <a:gd name="T99" fmla="*/ 4120 h 4717"/>
              <a:gd name="T100" fmla="*/ 157 w 1434"/>
              <a:gd name="T101" fmla="*/ 4021 h 4717"/>
              <a:gd name="T102" fmla="*/ 166 w 1434"/>
              <a:gd name="T103" fmla="*/ 4277 h 4717"/>
              <a:gd name="T104" fmla="*/ 68 w 1434"/>
              <a:gd name="T105" fmla="*/ 4259 h 4717"/>
              <a:gd name="T106" fmla="*/ 135 w 1434"/>
              <a:gd name="T107" fmla="*/ 4474 h 4717"/>
              <a:gd name="T108" fmla="*/ 36 w 1434"/>
              <a:gd name="T109" fmla="*/ 4457 h 4717"/>
              <a:gd name="T110" fmla="*/ 135 w 1434"/>
              <a:gd name="T111" fmla="*/ 4474 h 4717"/>
              <a:gd name="T112" fmla="*/ 45 w 1434"/>
              <a:gd name="T113" fmla="*/ 4712 h 4717"/>
              <a:gd name="T114" fmla="*/ 63 w 1434"/>
              <a:gd name="T115" fmla="*/ 4614 h 4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4" h="4717">
                <a:moveTo>
                  <a:pt x="1426" y="71"/>
                </a:moveTo>
                <a:lnTo>
                  <a:pt x="1426" y="72"/>
                </a:lnTo>
                <a:cubicBezTo>
                  <a:pt x="1417" y="98"/>
                  <a:pt x="1389" y="112"/>
                  <a:pt x="1362" y="103"/>
                </a:cubicBezTo>
                <a:cubicBezTo>
                  <a:pt x="1336" y="95"/>
                  <a:pt x="1322" y="66"/>
                  <a:pt x="1331" y="40"/>
                </a:cubicBezTo>
                <a:lnTo>
                  <a:pt x="1331" y="40"/>
                </a:lnTo>
                <a:cubicBezTo>
                  <a:pt x="1339" y="14"/>
                  <a:pt x="1368" y="0"/>
                  <a:pt x="1394" y="8"/>
                </a:cubicBezTo>
                <a:cubicBezTo>
                  <a:pt x="1420" y="17"/>
                  <a:pt x="1434" y="45"/>
                  <a:pt x="1426" y="71"/>
                </a:cubicBezTo>
                <a:close/>
                <a:moveTo>
                  <a:pt x="1365" y="262"/>
                </a:moveTo>
                <a:lnTo>
                  <a:pt x="1365" y="262"/>
                </a:lnTo>
                <a:cubicBezTo>
                  <a:pt x="1356" y="288"/>
                  <a:pt x="1328" y="303"/>
                  <a:pt x="1302" y="294"/>
                </a:cubicBezTo>
                <a:cubicBezTo>
                  <a:pt x="1275" y="285"/>
                  <a:pt x="1261" y="257"/>
                  <a:pt x="1270" y="231"/>
                </a:cubicBezTo>
                <a:lnTo>
                  <a:pt x="1270" y="231"/>
                </a:lnTo>
                <a:cubicBezTo>
                  <a:pt x="1278" y="205"/>
                  <a:pt x="1307" y="190"/>
                  <a:pt x="1333" y="199"/>
                </a:cubicBezTo>
                <a:cubicBezTo>
                  <a:pt x="1359" y="208"/>
                  <a:pt x="1373" y="236"/>
                  <a:pt x="1365" y="262"/>
                </a:cubicBezTo>
                <a:close/>
                <a:moveTo>
                  <a:pt x="1304" y="453"/>
                </a:moveTo>
                <a:lnTo>
                  <a:pt x="1304" y="453"/>
                </a:lnTo>
                <a:cubicBezTo>
                  <a:pt x="1295" y="479"/>
                  <a:pt x="1267" y="493"/>
                  <a:pt x="1241" y="485"/>
                </a:cubicBezTo>
                <a:cubicBezTo>
                  <a:pt x="1214" y="476"/>
                  <a:pt x="1200" y="448"/>
                  <a:pt x="1209" y="421"/>
                </a:cubicBezTo>
                <a:lnTo>
                  <a:pt x="1209" y="421"/>
                </a:lnTo>
                <a:cubicBezTo>
                  <a:pt x="1217" y="395"/>
                  <a:pt x="1246" y="381"/>
                  <a:pt x="1272" y="390"/>
                </a:cubicBezTo>
                <a:cubicBezTo>
                  <a:pt x="1298" y="398"/>
                  <a:pt x="1312" y="426"/>
                  <a:pt x="1304" y="453"/>
                </a:cubicBezTo>
                <a:close/>
                <a:moveTo>
                  <a:pt x="1243" y="643"/>
                </a:moveTo>
                <a:lnTo>
                  <a:pt x="1243" y="643"/>
                </a:lnTo>
                <a:cubicBezTo>
                  <a:pt x="1234" y="670"/>
                  <a:pt x="1206" y="684"/>
                  <a:pt x="1180" y="675"/>
                </a:cubicBezTo>
                <a:cubicBezTo>
                  <a:pt x="1153" y="667"/>
                  <a:pt x="1139" y="638"/>
                  <a:pt x="1148" y="612"/>
                </a:cubicBezTo>
                <a:lnTo>
                  <a:pt x="1148" y="612"/>
                </a:lnTo>
                <a:cubicBezTo>
                  <a:pt x="1157" y="586"/>
                  <a:pt x="1185" y="571"/>
                  <a:pt x="1211" y="580"/>
                </a:cubicBezTo>
                <a:cubicBezTo>
                  <a:pt x="1237" y="589"/>
                  <a:pt x="1252" y="617"/>
                  <a:pt x="1243" y="643"/>
                </a:cubicBezTo>
                <a:close/>
                <a:moveTo>
                  <a:pt x="1182" y="834"/>
                </a:moveTo>
                <a:lnTo>
                  <a:pt x="1182" y="834"/>
                </a:lnTo>
                <a:cubicBezTo>
                  <a:pt x="1173" y="860"/>
                  <a:pt x="1145" y="874"/>
                  <a:pt x="1119" y="866"/>
                </a:cubicBezTo>
                <a:cubicBezTo>
                  <a:pt x="1093" y="857"/>
                  <a:pt x="1078" y="829"/>
                  <a:pt x="1087" y="803"/>
                </a:cubicBezTo>
                <a:lnTo>
                  <a:pt x="1087" y="803"/>
                </a:lnTo>
                <a:cubicBezTo>
                  <a:pt x="1096" y="776"/>
                  <a:pt x="1124" y="762"/>
                  <a:pt x="1150" y="771"/>
                </a:cubicBezTo>
                <a:cubicBezTo>
                  <a:pt x="1176" y="779"/>
                  <a:pt x="1191" y="808"/>
                  <a:pt x="1182" y="834"/>
                </a:cubicBezTo>
                <a:close/>
                <a:moveTo>
                  <a:pt x="1121" y="1024"/>
                </a:moveTo>
                <a:lnTo>
                  <a:pt x="1121" y="1025"/>
                </a:lnTo>
                <a:cubicBezTo>
                  <a:pt x="1112" y="1051"/>
                  <a:pt x="1084" y="1065"/>
                  <a:pt x="1058" y="1056"/>
                </a:cubicBezTo>
                <a:cubicBezTo>
                  <a:pt x="1032" y="1048"/>
                  <a:pt x="1017" y="1019"/>
                  <a:pt x="1026" y="993"/>
                </a:cubicBezTo>
                <a:lnTo>
                  <a:pt x="1026" y="993"/>
                </a:lnTo>
                <a:cubicBezTo>
                  <a:pt x="1035" y="967"/>
                  <a:pt x="1063" y="953"/>
                  <a:pt x="1089" y="961"/>
                </a:cubicBezTo>
                <a:cubicBezTo>
                  <a:pt x="1115" y="970"/>
                  <a:pt x="1130" y="998"/>
                  <a:pt x="1121" y="1024"/>
                </a:cubicBezTo>
                <a:close/>
                <a:moveTo>
                  <a:pt x="1060" y="1215"/>
                </a:moveTo>
                <a:lnTo>
                  <a:pt x="1060" y="1215"/>
                </a:lnTo>
                <a:cubicBezTo>
                  <a:pt x="1051" y="1241"/>
                  <a:pt x="1023" y="1256"/>
                  <a:pt x="997" y="1247"/>
                </a:cubicBezTo>
                <a:cubicBezTo>
                  <a:pt x="971" y="1238"/>
                  <a:pt x="956" y="1210"/>
                  <a:pt x="965" y="1184"/>
                </a:cubicBezTo>
                <a:lnTo>
                  <a:pt x="965" y="1184"/>
                </a:lnTo>
                <a:cubicBezTo>
                  <a:pt x="974" y="1158"/>
                  <a:pt x="1002" y="1143"/>
                  <a:pt x="1028" y="1152"/>
                </a:cubicBezTo>
                <a:cubicBezTo>
                  <a:pt x="1054" y="1161"/>
                  <a:pt x="1069" y="1189"/>
                  <a:pt x="1060" y="1215"/>
                </a:cubicBezTo>
                <a:close/>
                <a:moveTo>
                  <a:pt x="999" y="1406"/>
                </a:moveTo>
                <a:lnTo>
                  <a:pt x="999" y="1406"/>
                </a:lnTo>
                <a:cubicBezTo>
                  <a:pt x="990" y="1432"/>
                  <a:pt x="962" y="1446"/>
                  <a:pt x="936" y="1438"/>
                </a:cubicBezTo>
                <a:cubicBezTo>
                  <a:pt x="910" y="1429"/>
                  <a:pt x="896" y="1401"/>
                  <a:pt x="904" y="1374"/>
                </a:cubicBezTo>
                <a:lnTo>
                  <a:pt x="904" y="1374"/>
                </a:lnTo>
                <a:cubicBezTo>
                  <a:pt x="913" y="1348"/>
                  <a:pt x="941" y="1334"/>
                  <a:pt x="967" y="1343"/>
                </a:cubicBezTo>
                <a:cubicBezTo>
                  <a:pt x="994" y="1351"/>
                  <a:pt x="1008" y="1379"/>
                  <a:pt x="999" y="1406"/>
                </a:cubicBezTo>
                <a:close/>
                <a:moveTo>
                  <a:pt x="938" y="1596"/>
                </a:moveTo>
                <a:lnTo>
                  <a:pt x="938" y="1596"/>
                </a:lnTo>
                <a:cubicBezTo>
                  <a:pt x="930" y="1623"/>
                  <a:pt x="901" y="1637"/>
                  <a:pt x="875" y="1628"/>
                </a:cubicBezTo>
                <a:cubicBezTo>
                  <a:pt x="849" y="1620"/>
                  <a:pt x="835" y="1591"/>
                  <a:pt x="843" y="1565"/>
                </a:cubicBezTo>
                <a:lnTo>
                  <a:pt x="843" y="1565"/>
                </a:lnTo>
                <a:cubicBezTo>
                  <a:pt x="852" y="1539"/>
                  <a:pt x="880" y="1524"/>
                  <a:pt x="906" y="1533"/>
                </a:cubicBezTo>
                <a:cubicBezTo>
                  <a:pt x="933" y="1542"/>
                  <a:pt x="947" y="1570"/>
                  <a:pt x="938" y="1596"/>
                </a:cubicBezTo>
                <a:close/>
                <a:moveTo>
                  <a:pt x="877" y="1787"/>
                </a:moveTo>
                <a:lnTo>
                  <a:pt x="877" y="1787"/>
                </a:lnTo>
                <a:cubicBezTo>
                  <a:pt x="869" y="1813"/>
                  <a:pt x="840" y="1827"/>
                  <a:pt x="814" y="1819"/>
                </a:cubicBezTo>
                <a:cubicBezTo>
                  <a:pt x="788" y="1810"/>
                  <a:pt x="774" y="1782"/>
                  <a:pt x="782" y="1756"/>
                </a:cubicBezTo>
                <a:lnTo>
                  <a:pt x="782" y="1756"/>
                </a:lnTo>
                <a:cubicBezTo>
                  <a:pt x="791" y="1729"/>
                  <a:pt x="819" y="1715"/>
                  <a:pt x="846" y="1724"/>
                </a:cubicBezTo>
                <a:cubicBezTo>
                  <a:pt x="872" y="1732"/>
                  <a:pt x="886" y="1761"/>
                  <a:pt x="877" y="1787"/>
                </a:cubicBezTo>
                <a:close/>
                <a:moveTo>
                  <a:pt x="816" y="1977"/>
                </a:moveTo>
                <a:lnTo>
                  <a:pt x="816" y="1978"/>
                </a:lnTo>
                <a:cubicBezTo>
                  <a:pt x="808" y="2004"/>
                  <a:pt x="779" y="2018"/>
                  <a:pt x="753" y="2009"/>
                </a:cubicBezTo>
                <a:cubicBezTo>
                  <a:pt x="727" y="2001"/>
                  <a:pt x="713" y="1972"/>
                  <a:pt x="721" y="1946"/>
                </a:cubicBezTo>
                <a:lnTo>
                  <a:pt x="721" y="1946"/>
                </a:lnTo>
                <a:cubicBezTo>
                  <a:pt x="730" y="1920"/>
                  <a:pt x="758" y="1906"/>
                  <a:pt x="785" y="1914"/>
                </a:cubicBezTo>
                <a:cubicBezTo>
                  <a:pt x="811" y="1923"/>
                  <a:pt x="825" y="1951"/>
                  <a:pt x="816" y="1977"/>
                </a:cubicBezTo>
                <a:close/>
                <a:moveTo>
                  <a:pt x="755" y="2168"/>
                </a:moveTo>
                <a:lnTo>
                  <a:pt x="755" y="2168"/>
                </a:lnTo>
                <a:cubicBezTo>
                  <a:pt x="747" y="2194"/>
                  <a:pt x="719" y="2209"/>
                  <a:pt x="692" y="2200"/>
                </a:cubicBezTo>
                <a:cubicBezTo>
                  <a:pt x="666" y="2191"/>
                  <a:pt x="652" y="2163"/>
                  <a:pt x="660" y="2137"/>
                </a:cubicBezTo>
                <a:lnTo>
                  <a:pt x="661" y="2137"/>
                </a:lnTo>
                <a:cubicBezTo>
                  <a:pt x="669" y="2111"/>
                  <a:pt x="697" y="2096"/>
                  <a:pt x="724" y="2105"/>
                </a:cubicBezTo>
                <a:cubicBezTo>
                  <a:pt x="750" y="2114"/>
                  <a:pt x="764" y="2142"/>
                  <a:pt x="755" y="2168"/>
                </a:cubicBezTo>
                <a:close/>
                <a:moveTo>
                  <a:pt x="695" y="2359"/>
                </a:moveTo>
                <a:lnTo>
                  <a:pt x="695" y="2359"/>
                </a:lnTo>
                <a:cubicBezTo>
                  <a:pt x="686" y="2385"/>
                  <a:pt x="658" y="2399"/>
                  <a:pt x="631" y="2391"/>
                </a:cubicBezTo>
                <a:cubicBezTo>
                  <a:pt x="605" y="2382"/>
                  <a:pt x="591" y="2354"/>
                  <a:pt x="600" y="2327"/>
                </a:cubicBezTo>
                <a:lnTo>
                  <a:pt x="600" y="2327"/>
                </a:lnTo>
                <a:cubicBezTo>
                  <a:pt x="608" y="2301"/>
                  <a:pt x="637" y="2287"/>
                  <a:pt x="663" y="2296"/>
                </a:cubicBezTo>
                <a:cubicBezTo>
                  <a:pt x="689" y="2304"/>
                  <a:pt x="703" y="2332"/>
                  <a:pt x="695" y="2359"/>
                </a:cubicBezTo>
                <a:close/>
                <a:moveTo>
                  <a:pt x="634" y="2549"/>
                </a:moveTo>
                <a:lnTo>
                  <a:pt x="634" y="2549"/>
                </a:lnTo>
                <a:cubicBezTo>
                  <a:pt x="625" y="2576"/>
                  <a:pt x="597" y="2590"/>
                  <a:pt x="570" y="2581"/>
                </a:cubicBezTo>
                <a:cubicBezTo>
                  <a:pt x="544" y="2573"/>
                  <a:pt x="530" y="2544"/>
                  <a:pt x="539" y="2518"/>
                </a:cubicBezTo>
                <a:lnTo>
                  <a:pt x="539" y="2518"/>
                </a:lnTo>
                <a:cubicBezTo>
                  <a:pt x="547" y="2492"/>
                  <a:pt x="576" y="2477"/>
                  <a:pt x="602" y="2486"/>
                </a:cubicBezTo>
                <a:cubicBezTo>
                  <a:pt x="628" y="2495"/>
                  <a:pt x="642" y="2523"/>
                  <a:pt x="634" y="2549"/>
                </a:cubicBezTo>
                <a:close/>
                <a:moveTo>
                  <a:pt x="573" y="2740"/>
                </a:moveTo>
                <a:lnTo>
                  <a:pt x="573" y="2740"/>
                </a:lnTo>
                <a:cubicBezTo>
                  <a:pt x="564" y="2766"/>
                  <a:pt x="536" y="2780"/>
                  <a:pt x="510" y="2772"/>
                </a:cubicBezTo>
                <a:cubicBezTo>
                  <a:pt x="483" y="2763"/>
                  <a:pt x="469" y="2735"/>
                  <a:pt x="478" y="2709"/>
                </a:cubicBezTo>
                <a:lnTo>
                  <a:pt x="478" y="2709"/>
                </a:lnTo>
                <a:cubicBezTo>
                  <a:pt x="486" y="2682"/>
                  <a:pt x="515" y="2668"/>
                  <a:pt x="541" y="2677"/>
                </a:cubicBezTo>
                <a:cubicBezTo>
                  <a:pt x="567" y="2685"/>
                  <a:pt x="581" y="2714"/>
                  <a:pt x="573" y="2740"/>
                </a:cubicBezTo>
                <a:close/>
                <a:moveTo>
                  <a:pt x="512" y="2931"/>
                </a:moveTo>
                <a:lnTo>
                  <a:pt x="512" y="2931"/>
                </a:lnTo>
                <a:cubicBezTo>
                  <a:pt x="503" y="2957"/>
                  <a:pt x="475" y="2971"/>
                  <a:pt x="448" y="2962"/>
                </a:cubicBezTo>
                <a:cubicBezTo>
                  <a:pt x="422" y="2954"/>
                  <a:pt x="408" y="2925"/>
                  <a:pt x="417" y="2899"/>
                </a:cubicBezTo>
                <a:lnTo>
                  <a:pt x="417" y="2899"/>
                </a:lnTo>
                <a:cubicBezTo>
                  <a:pt x="426" y="2873"/>
                  <a:pt x="454" y="2859"/>
                  <a:pt x="480" y="2867"/>
                </a:cubicBezTo>
                <a:cubicBezTo>
                  <a:pt x="506" y="2876"/>
                  <a:pt x="520" y="2904"/>
                  <a:pt x="512" y="2931"/>
                </a:cubicBezTo>
                <a:close/>
                <a:moveTo>
                  <a:pt x="451" y="3121"/>
                </a:moveTo>
                <a:lnTo>
                  <a:pt x="451" y="3121"/>
                </a:lnTo>
                <a:cubicBezTo>
                  <a:pt x="442" y="3148"/>
                  <a:pt x="414" y="3162"/>
                  <a:pt x="388" y="3153"/>
                </a:cubicBezTo>
                <a:cubicBezTo>
                  <a:pt x="361" y="3144"/>
                  <a:pt x="347" y="3116"/>
                  <a:pt x="356" y="3090"/>
                </a:cubicBezTo>
                <a:lnTo>
                  <a:pt x="356" y="3090"/>
                </a:lnTo>
                <a:cubicBezTo>
                  <a:pt x="365" y="3063"/>
                  <a:pt x="393" y="3049"/>
                  <a:pt x="419" y="3058"/>
                </a:cubicBezTo>
                <a:cubicBezTo>
                  <a:pt x="445" y="3067"/>
                  <a:pt x="460" y="3095"/>
                  <a:pt x="451" y="3121"/>
                </a:cubicBezTo>
                <a:close/>
                <a:moveTo>
                  <a:pt x="390" y="3312"/>
                </a:moveTo>
                <a:lnTo>
                  <a:pt x="390" y="3312"/>
                </a:lnTo>
                <a:cubicBezTo>
                  <a:pt x="381" y="3338"/>
                  <a:pt x="353" y="3352"/>
                  <a:pt x="327" y="3344"/>
                </a:cubicBezTo>
                <a:cubicBezTo>
                  <a:pt x="300" y="3335"/>
                  <a:pt x="286" y="3306"/>
                  <a:pt x="295" y="3280"/>
                </a:cubicBezTo>
                <a:lnTo>
                  <a:pt x="295" y="3280"/>
                </a:lnTo>
                <a:cubicBezTo>
                  <a:pt x="304" y="3254"/>
                  <a:pt x="332" y="3240"/>
                  <a:pt x="358" y="3249"/>
                </a:cubicBezTo>
                <a:cubicBezTo>
                  <a:pt x="384" y="3257"/>
                  <a:pt x="399" y="3286"/>
                  <a:pt x="390" y="3312"/>
                </a:cubicBezTo>
                <a:close/>
                <a:moveTo>
                  <a:pt x="329" y="3502"/>
                </a:moveTo>
                <a:lnTo>
                  <a:pt x="329" y="3503"/>
                </a:lnTo>
                <a:cubicBezTo>
                  <a:pt x="320" y="3529"/>
                  <a:pt x="292" y="3543"/>
                  <a:pt x="266" y="3534"/>
                </a:cubicBezTo>
                <a:cubicBezTo>
                  <a:pt x="240" y="3525"/>
                  <a:pt x="225" y="3497"/>
                  <a:pt x="234" y="3471"/>
                </a:cubicBezTo>
                <a:lnTo>
                  <a:pt x="234" y="3471"/>
                </a:lnTo>
                <a:cubicBezTo>
                  <a:pt x="243" y="3445"/>
                  <a:pt x="271" y="3430"/>
                  <a:pt x="297" y="3439"/>
                </a:cubicBezTo>
                <a:cubicBezTo>
                  <a:pt x="324" y="3448"/>
                  <a:pt x="338" y="3476"/>
                  <a:pt x="329" y="3502"/>
                </a:cubicBezTo>
                <a:close/>
                <a:moveTo>
                  <a:pt x="268" y="3693"/>
                </a:moveTo>
                <a:lnTo>
                  <a:pt x="268" y="3693"/>
                </a:lnTo>
                <a:cubicBezTo>
                  <a:pt x="259" y="3719"/>
                  <a:pt x="231" y="3733"/>
                  <a:pt x="205" y="3725"/>
                </a:cubicBezTo>
                <a:cubicBezTo>
                  <a:pt x="179" y="3716"/>
                  <a:pt x="164" y="3688"/>
                  <a:pt x="173" y="3661"/>
                </a:cubicBezTo>
                <a:lnTo>
                  <a:pt x="173" y="3661"/>
                </a:lnTo>
                <a:cubicBezTo>
                  <a:pt x="182" y="3635"/>
                  <a:pt x="210" y="3621"/>
                  <a:pt x="236" y="3630"/>
                </a:cubicBezTo>
                <a:cubicBezTo>
                  <a:pt x="263" y="3639"/>
                  <a:pt x="277" y="3667"/>
                  <a:pt x="268" y="3693"/>
                </a:cubicBezTo>
                <a:close/>
                <a:moveTo>
                  <a:pt x="229" y="3882"/>
                </a:moveTo>
                <a:lnTo>
                  <a:pt x="229" y="3882"/>
                </a:lnTo>
                <a:cubicBezTo>
                  <a:pt x="224" y="3909"/>
                  <a:pt x="198" y="3927"/>
                  <a:pt x="171" y="3922"/>
                </a:cubicBezTo>
                <a:cubicBezTo>
                  <a:pt x="144" y="3917"/>
                  <a:pt x="126" y="3891"/>
                  <a:pt x="131" y="3864"/>
                </a:cubicBezTo>
                <a:lnTo>
                  <a:pt x="131" y="3864"/>
                </a:lnTo>
                <a:cubicBezTo>
                  <a:pt x="136" y="3837"/>
                  <a:pt x="162" y="3819"/>
                  <a:pt x="189" y="3823"/>
                </a:cubicBezTo>
                <a:cubicBezTo>
                  <a:pt x="216" y="3828"/>
                  <a:pt x="234" y="3854"/>
                  <a:pt x="229" y="3882"/>
                </a:cubicBezTo>
                <a:close/>
                <a:moveTo>
                  <a:pt x="198" y="4079"/>
                </a:moveTo>
                <a:lnTo>
                  <a:pt x="198" y="4079"/>
                </a:lnTo>
                <a:cubicBezTo>
                  <a:pt x="193" y="4106"/>
                  <a:pt x="167" y="4124"/>
                  <a:pt x="140" y="4120"/>
                </a:cubicBezTo>
                <a:cubicBezTo>
                  <a:pt x="113" y="4115"/>
                  <a:pt x="94" y="4089"/>
                  <a:pt x="99" y="4061"/>
                </a:cubicBezTo>
                <a:lnTo>
                  <a:pt x="99" y="4061"/>
                </a:lnTo>
                <a:cubicBezTo>
                  <a:pt x="104" y="4034"/>
                  <a:pt x="130" y="4016"/>
                  <a:pt x="157" y="4021"/>
                </a:cubicBezTo>
                <a:cubicBezTo>
                  <a:pt x="185" y="4026"/>
                  <a:pt x="203" y="4052"/>
                  <a:pt x="198" y="4079"/>
                </a:cubicBezTo>
                <a:close/>
                <a:moveTo>
                  <a:pt x="166" y="4277"/>
                </a:moveTo>
                <a:lnTo>
                  <a:pt x="166" y="4277"/>
                </a:lnTo>
                <a:cubicBezTo>
                  <a:pt x="161" y="4304"/>
                  <a:pt x="135" y="4322"/>
                  <a:pt x="108" y="4317"/>
                </a:cubicBezTo>
                <a:cubicBezTo>
                  <a:pt x="81" y="4312"/>
                  <a:pt x="63" y="4286"/>
                  <a:pt x="68" y="4259"/>
                </a:cubicBezTo>
                <a:lnTo>
                  <a:pt x="68" y="4259"/>
                </a:lnTo>
                <a:cubicBezTo>
                  <a:pt x="73" y="4232"/>
                  <a:pt x="99" y="4214"/>
                  <a:pt x="126" y="4219"/>
                </a:cubicBezTo>
                <a:cubicBezTo>
                  <a:pt x="153" y="4224"/>
                  <a:pt x="171" y="4250"/>
                  <a:pt x="166" y="4277"/>
                </a:cubicBezTo>
                <a:close/>
                <a:moveTo>
                  <a:pt x="135" y="4474"/>
                </a:moveTo>
                <a:lnTo>
                  <a:pt x="135" y="4474"/>
                </a:lnTo>
                <a:cubicBezTo>
                  <a:pt x="130" y="4502"/>
                  <a:pt x="104" y="4520"/>
                  <a:pt x="77" y="4515"/>
                </a:cubicBezTo>
                <a:cubicBezTo>
                  <a:pt x="50" y="4510"/>
                  <a:pt x="32" y="4484"/>
                  <a:pt x="36" y="4457"/>
                </a:cubicBezTo>
                <a:lnTo>
                  <a:pt x="36" y="4457"/>
                </a:lnTo>
                <a:cubicBezTo>
                  <a:pt x="41" y="4429"/>
                  <a:pt x="67" y="4411"/>
                  <a:pt x="95" y="4416"/>
                </a:cubicBezTo>
                <a:cubicBezTo>
                  <a:pt x="122" y="4421"/>
                  <a:pt x="140" y="4447"/>
                  <a:pt x="135" y="4474"/>
                </a:cubicBezTo>
                <a:close/>
                <a:moveTo>
                  <a:pt x="103" y="4672"/>
                </a:moveTo>
                <a:lnTo>
                  <a:pt x="103" y="4672"/>
                </a:lnTo>
                <a:cubicBezTo>
                  <a:pt x="99" y="4699"/>
                  <a:pt x="73" y="4717"/>
                  <a:pt x="45" y="4712"/>
                </a:cubicBezTo>
                <a:cubicBezTo>
                  <a:pt x="18" y="4708"/>
                  <a:pt x="0" y="4682"/>
                  <a:pt x="5" y="4654"/>
                </a:cubicBezTo>
                <a:lnTo>
                  <a:pt x="5" y="4654"/>
                </a:lnTo>
                <a:cubicBezTo>
                  <a:pt x="10" y="4627"/>
                  <a:pt x="36" y="4609"/>
                  <a:pt x="63" y="4614"/>
                </a:cubicBezTo>
                <a:cubicBezTo>
                  <a:pt x="90" y="4619"/>
                  <a:pt x="108" y="4645"/>
                  <a:pt x="103" y="467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4" name="Freeform 116"/>
          <p:cNvSpPr>
            <a:spLocks noEditPoints="1"/>
          </p:cNvSpPr>
          <p:nvPr/>
        </p:nvSpPr>
        <p:spPr bwMode="auto">
          <a:xfrm>
            <a:off x="2636610" y="3063412"/>
            <a:ext cx="109389" cy="465013"/>
          </a:xfrm>
          <a:custGeom>
            <a:avLst/>
            <a:gdLst>
              <a:gd name="T0" fmla="*/ 884 w 897"/>
              <a:gd name="T1" fmla="*/ 3 h 3461"/>
              <a:gd name="T2" fmla="*/ 845 w 897"/>
              <a:gd name="T3" fmla="*/ 78 h 3461"/>
              <a:gd name="T4" fmla="*/ 827 w 897"/>
              <a:gd name="T5" fmla="*/ 143 h 3461"/>
              <a:gd name="T6" fmla="*/ 820 w 897"/>
              <a:gd name="T7" fmla="*/ 228 h 3461"/>
              <a:gd name="T8" fmla="*/ 823 w 897"/>
              <a:gd name="T9" fmla="*/ 281 h 3461"/>
              <a:gd name="T10" fmla="*/ 805 w 897"/>
              <a:gd name="T11" fmla="*/ 345 h 3461"/>
              <a:gd name="T12" fmla="*/ 805 w 897"/>
              <a:gd name="T13" fmla="*/ 345 h 3461"/>
              <a:gd name="T14" fmla="*/ 776 w 897"/>
              <a:gd name="T15" fmla="*/ 389 h 3461"/>
              <a:gd name="T16" fmla="*/ 737 w 897"/>
              <a:gd name="T17" fmla="*/ 464 h 3461"/>
              <a:gd name="T18" fmla="*/ 719 w 897"/>
              <a:gd name="T19" fmla="*/ 528 h 3461"/>
              <a:gd name="T20" fmla="*/ 712 w 897"/>
              <a:gd name="T21" fmla="*/ 613 h 3461"/>
              <a:gd name="T22" fmla="*/ 715 w 897"/>
              <a:gd name="T23" fmla="*/ 666 h 3461"/>
              <a:gd name="T24" fmla="*/ 697 w 897"/>
              <a:gd name="T25" fmla="*/ 731 h 3461"/>
              <a:gd name="T26" fmla="*/ 697 w 897"/>
              <a:gd name="T27" fmla="*/ 731 h 3461"/>
              <a:gd name="T28" fmla="*/ 668 w 897"/>
              <a:gd name="T29" fmla="*/ 774 h 3461"/>
              <a:gd name="T30" fmla="*/ 629 w 897"/>
              <a:gd name="T31" fmla="*/ 849 h 3461"/>
              <a:gd name="T32" fmla="*/ 611 w 897"/>
              <a:gd name="T33" fmla="*/ 913 h 3461"/>
              <a:gd name="T34" fmla="*/ 604 w 897"/>
              <a:gd name="T35" fmla="*/ 999 h 3461"/>
              <a:gd name="T36" fmla="*/ 607 w 897"/>
              <a:gd name="T37" fmla="*/ 1052 h 3461"/>
              <a:gd name="T38" fmla="*/ 589 w 897"/>
              <a:gd name="T39" fmla="*/ 1116 h 3461"/>
              <a:gd name="T40" fmla="*/ 589 w 897"/>
              <a:gd name="T41" fmla="*/ 1116 h 3461"/>
              <a:gd name="T42" fmla="*/ 560 w 897"/>
              <a:gd name="T43" fmla="*/ 1159 h 3461"/>
              <a:gd name="T44" fmla="*/ 522 w 897"/>
              <a:gd name="T45" fmla="*/ 1235 h 3461"/>
              <a:gd name="T46" fmla="*/ 504 w 897"/>
              <a:gd name="T47" fmla="*/ 1299 h 3461"/>
              <a:gd name="T48" fmla="*/ 497 w 897"/>
              <a:gd name="T49" fmla="*/ 1384 h 3461"/>
              <a:gd name="T50" fmla="*/ 499 w 897"/>
              <a:gd name="T51" fmla="*/ 1437 h 3461"/>
              <a:gd name="T52" fmla="*/ 481 w 897"/>
              <a:gd name="T53" fmla="*/ 1501 h 3461"/>
              <a:gd name="T54" fmla="*/ 481 w 897"/>
              <a:gd name="T55" fmla="*/ 1501 h 3461"/>
              <a:gd name="T56" fmla="*/ 453 w 897"/>
              <a:gd name="T57" fmla="*/ 1545 h 3461"/>
              <a:gd name="T58" fmla="*/ 414 w 897"/>
              <a:gd name="T59" fmla="*/ 1620 h 3461"/>
              <a:gd name="T60" fmla="*/ 396 w 897"/>
              <a:gd name="T61" fmla="*/ 1684 h 3461"/>
              <a:gd name="T62" fmla="*/ 389 w 897"/>
              <a:gd name="T63" fmla="*/ 1769 h 3461"/>
              <a:gd name="T64" fmla="*/ 392 w 897"/>
              <a:gd name="T65" fmla="*/ 1823 h 3461"/>
              <a:gd name="T66" fmla="*/ 374 w 897"/>
              <a:gd name="T67" fmla="*/ 1887 h 3461"/>
              <a:gd name="T68" fmla="*/ 374 w 897"/>
              <a:gd name="T69" fmla="*/ 1887 h 3461"/>
              <a:gd name="T70" fmla="*/ 345 w 897"/>
              <a:gd name="T71" fmla="*/ 1930 h 3461"/>
              <a:gd name="T72" fmla="*/ 306 w 897"/>
              <a:gd name="T73" fmla="*/ 2005 h 3461"/>
              <a:gd name="T74" fmla="*/ 288 w 897"/>
              <a:gd name="T75" fmla="*/ 2070 h 3461"/>
              <a:gd name="T76" fmla="*/ 281 w 897"/>
              <a:gd name="T77" fmla="*/ 2155 h 3461"/>
              <a:gd name="T78" fmla="*/ 284 w 897"/>
              <a:gd name="T79" fmla="*/ 2208 h 3461"/>
              <a:gd name="T80" fmla="*/ 266 w 897"/>
              <a:gd name="T81" fmla="*/ 2272 h 3461"/>
              <a:gd name="T82" fmla="*/ 266 w 897"/>
              <a:gd name="T83" fmla="*/ 2272 h 3461"/>
              <a:gd name="T84" fmla="*/ 237 w 897"/>
              <a:gd name="T85" fmla="*/ 2316 h 3461"/>
              <a:gd name="T86" fmla="*/ 198 w 897"/>
              <a:gd name="T87" fmla="*/ 2391 h 3461"/>
              <a:gd name="T88" fmla="*/ 180 w 897"/>
              <a:gd name="T89" fmla="*/ 2455 h 3461"/>
              <a:gd name="T90" fmla="*/ 173 w 897"/>
              <a:gd name="T91" fmla="*/ 2540 h 3461"/>
              <a:gd name="T92" fmla="*/ 176 w 897"/>
              <a:gd name="T93" fmla="*/ 2594 h 3461"/>
              <a:gd name="T94" fmla="*/ 158 w 897"/>
              <a:gd name="T95" fmla="*/ 2658 h 3461"/>
              <a:gd name="T96" fmla="*/ 158 w 897"/>
              <a:gd name="T97" fmla="*/ 2658 h 3461"/>
              <a:gd name="T98" fmla="*/ 129 w 897"/>
              <a:gd name="T99" fmla="*/ 2701 h 3461"/>
              <a:gd name="T100" fmla="*/ 94 w 897"/>
              <a:gd name="T101" fmla="*/ 2779 h 3461"/>
              <a:gd name="T102" fmla="*/ 85 w 897"/>
              <a:gd name="T103" fmla="*/ 2845 h 3461"/>
              <a:gd name="T104" fmla="*/ 89 w 897"/>
              <a:gd name="T105" fmla="*/ 2931 h 3461"/>
              <a:gd name="T106" fmla="*/ 99 w 897"/>
              <a:gd name="T107" fmla="*/ 2983 h 3461"/>
              <a:gd name="T108" fmla="*/ 90 w 897"/>
              <a:gd name="T109" fmla="*/ 3049 h 3461"/>
              <a:gd name="T110" fmla="*/ 90 w 897"/>
              <a:gd name="T111" fmla="*/ 3049 h 3461"/>
              <a:gd name="T112" fmla="*/ 67 w 897"/>
              <a:gd name="T113" fmla="*/ 3096 h 3461"/>
              <a:gd name="T114" fmla="*/ 39 w 897"/>
              <a:gd name="T115" fmla="*/ 3175 h 3461"/>
              <a:gd name="T116" fmla="*/ 29 w 897"/>
              <a:gd name="T117" fmla="*/ 3241 h 3461"/>
              <a:gd name="T118" fmla="*/ 33 w 897"/>
              <a:gd name="T119" fmla="*/ 3327 h 3461"/>
              <a:gd name="T120" fmla="*/ 44 w 897"/>
              <a:gd name="T121" fmla="*/ 3380 h 3461"/>
              <a:gd name="T122" fmla="*/ 35 w 897"/>
              <a:gd name="T123" fmla="*/ 3446 h 3461"/>
              <a:gd name="T124" fmla="*/ 35 w 897"/>
              <a:gd name="T125" fmla="*/ 3446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3461">
                <a:moveTo>
                  <a:pt x="895" y="24"/>
                </a:moveTo>
                <a:lnTo>
                  <a:pt x="895" y="24"/>
                </a:lnTo>
                <a:cubicBezTo>
                  <a:pt x="892" y="33"/>
                  <a:pt x="883" y="38"/>
                  <a:pt x="874" y="35"/>
                </a:cubicBezTo>
                <a:cubicBezTo>
                  <a:pt x="865" y="32"/>
                  <a:pt x="860" y="23"/>
                  <a:pt x="863" y="14"/>
                </a:cubicBezTo>
                <a:lnTo>
                  <a:pt x="863" y="14"/>
                </a:lnTo>
                <a:cubicBezTo>
                  <a:pt x="866" y="5"/>
                  <a:pt x="875" y="0"/>
                  <a:pt x="884" y="3"/>
                </a:cubicBezTo>
                <a:cubicBezTo>
                  <a:pt x="893" y="6"/>
                  <a:pt x="897" y="15"/>
                  <a:pt x="895" y="24"/>
                </a:cubicBezTo>
                <a:close/>
                <a:moveTo>
                  <a:pt x="877" y="88"/>
                </a:moveTo>
                <a:lnTo>
                  <a:pt x="877" y="88"/>
                </a:lnTo>
                <a:cubicBezTo>
                  <a:pt x="874" y="97"/>
                  <a:pt x="865" y="102"/>
                  <a:pt x="856" y="99"/>
                </a:cubicBezTo>
                <a:cubicBezTo>
                  <a:pt x="847" y="97"/>
                  <a:pt x="842" y="87"/>
                  <a:pt x="845" y="78"/>
                </a:cubicBezTo>
                <a:lnTo>
                  <a:pt x="845" y="78"/>
                </a:lnTo>
                <a:cubicBezTo>
                  <a:pt x="848" y="70"/>
                  <a:pt x="857" y="65"/>
                  <a:pt x="866" y="67"/>
                </a:cubicBezTo>
                <a:cubicBezTo>
                  <a:pt x="875" y="70"/>
                  <a:pt x="879" y="80"/>
                  <a:pt x="877" y="88"/>
                </a:cubicBezTo>
                <a:close/>
                <a:moveTo>
                  <a:pt x="859" y="153"/>
                </a:moveTo>
                <a:lnTo>
                  <a:pt x="859" y="153"/>
                </a:lnTo>
                <a:cubicBezTo>
                  <a:pt x="856" y="161"/>
                  <a:pt x="847" y="166"/>
                  <a:pt x="838" y="164"/>
                </a:cubicBezTo>
                <a:cubicBezTo>
                  <a:pt x="829" y="161"/>
                  <a:pt x="824" y="151"/>
                  <a:pt x="827" y="143"/>
                </a:cubicBezTo>
                <a:lnTo>
                  <a:pt x="827" y="143"/>
                </a:lnTo>
                <a:cubicBezTo>
                  <a:pt x="830" y="134"/>
                  <a:pt x="839" y="129"/>
                  <a:pt x="848" y="132"/>
                </a:cubicBezTo>
                <a:cubicBezTo>
                  <a:pt x="857" y="134"/>
                  <a:pt x="862" y="144"/>
                  <a:pt x="859" y="153"/>
                </a:cubicBezTo>
                <a:close/>
                <a:moveTo>
                  <a:pt x="841" y="217"/>
                </a:moveTo>
                <a:lnTo>
                  <a:pt x="841" y="217"/>
                </a:lnTo>
                <a:cubicBezTo>
                  <a:pt x="838" y="226"/>
                  <a:pt x="829" y="231"/>
                  <a:pt x="820" y="228"/>
                </a:cubicBezTo>
                <a:cubicBezTo>
                  <a:pt x="811" y="225"/>
                  <a:pt x="806" y="216"/>
                  <a:pt x="809" y="207"/>
                </a:cubicBezTo>
                <a:lnTo>
                  <a:pt x="809" y="207"/>
                </a:lnTo>
                <a:cubicBezTo>
                  <a:pt x="812" y="198"/>
                  <a:pt x="821" y="193"/>
                  <a:pt x="830" y="196"/>
                </a:cubicBezTo>
                <a:cubicBezTo>
                  <a:pt x="839" y="199"/>
                  <a:pt x="844" y="208"/>
                  <a:pt x="841" y="217"/>
                </a:cubicBezTo>
                <a:close/>
                <a:moveTo>
                  <a:pt x="823" y="281"/>
                </a:moveTo>
                <a:lnTo>
                  <a:pt x="823" y="281"/>
                </a:lnTo>
                <a:cubicBezTo>
                  <a:pt x="820" y="290"/>
                  <a:pt x="811" y="295"/>
                  <a:pt x="802" y="292"/>
                </a:cubicBezTo>
                <a:cubicBezTo>
                  <a:pt x="793" y="289"/>
                  <a:pt x="788" y="280"/>
                  <a:pt x="791" y="271"/>
                </a:cubicBezTo>
                <a:lnTo>
                  <a:pt x="791" y="271"/>
                </a:lnTo>
                <a:cubicBezTo>
                  <a:pt x="794" y="262"/>
                  <a:pt x="803" y="257"/>
                  <a:pt x="812" y="260"/>
                </a:cubicBezTo>
                <a:cubicBezTo>
                  <a:pt x="821" y="263"/>
                  <a:pt x="826" y="272"/>
                  <a:pt x="823" y="281"/>
                </a:cubicBezTo>
                <a:close/>
                <a:moveTo>
                  <a:pt x="805" y="345"/>
                </a:moveTo>
                <a:lnTo>
                  <a:pt x="805" y="345"/>
                </a:lnTo>
                <a:cubicBezTo>
                  <a:pt x="802" y="354"/>
                  <a:pt x="793" y="359"/>
                  <a:pt x="784" y="356"/>
                </a:cubicBezTo>
                <a:cubicBezTo>
                  <a:pt x="775" y="353"/>
                  <a:pt x="770" y="344"/>
                  <a:pt x="773" y="335"/>
                </a:cubicBezTo>
                <a:lnTo>
                  <a:pt x="773" y="335"/>
                </a:lnTo>
                <a:cubicBezTo>
                  <a:pt x="776" y="327"/>
                  <a:pt x="785" y="322"/>
                  <a:pt x="794" y="324"/>
                </a:cubicBezTo>
                <a:cubicBezTo>
                  <a:pt x="803" y="327"/>
                  <a:pt x="808" y="336"/>
                  <a:pt x="805" y="345"/>
                </a:cubicBezTo>
                <a:close/>
                <a:moveTo>
                  <a:pt x="787" y="410"/>
                </a:moveTo>
                <a:lnTo>
                  <a:pt x="787" y="410"/>
                </a:lnTo>
                <a:cubicBezTo>
                  <a:pt x="784" y="418"/>
                  <a:pt x="775" y="423"/>
                  <a:pt x="766" y="420"/>
                </a:cubicBezTo>
                <a:cubicBezTo>
                  <a:pt x="757" y="418"/>
                  <a:pt x="752" y="408"/>
                  <a:pt x="755" y="400"/>
                </a:cubicBezTo>
                <a:lnTo>
                  <a:pt x="755" y="400"/>
                </a:lnTo>
                <a:cubicBezTo>
                  <a:pt x="758" y="391"/>
                  <a:pt x="767" y="386"/>
                  <a:pt x="776" y="389"/>
                </a:cubicBezTo>
                <a:cubicBezTo>
                  <a:pt x="785" y="391"/>
                  <a:pt x="790" y="401"/>
                  <a:pt x="787" y="410"/>
                </a:cubicBezTo>
                <a:close/>
                <a:moveTo>
                  <a:pt x="769" y="474"/>
                </a:moveTo>
                <a:lnTo>
                  <a:pt x="769" y="474"/>
                </a:lnTo>
                <a:cubicBezTo>
                  <a:pt x="766" y="483"/>
                  <a:pt x="757" y="487"/>
                  <a:pt x="748" y="485"/>
                </a:cubicBezTo>
                <a:cubicBezTo>
                  <a:pt x="739" y="482"/>
                  <a:pt x="734" y="473"/>
                  <a:pt x="737" y="464"/>
                </a:cubicBezTo>
                <a:lnTo>
                  <a:pt x="737" y="464"/>
                </a:lnTo>
                <a:cubicBezTo>
                  <a:pt x="740" y="455"/>
                  <a:pt x="749" y="450"/>
                  <a:pt x="758" y="453"/>
                </a:cubicBezTo>
                <a:cubicBezTo>
                  <a:pt x="767" y="456"/>
                  <a:pt x="772" y="465"/>
                  <a:pt x="769" y="474"/>
                </a:cubicBezTo>
                <a:close/>
                <a:moveTo>
                  <a:pt x="751" y="538"/>
                </a:moveTo>
                <a:lnTo>
                  <a:pt x="751" y="538"/>
                </a:lnTo>
                <a:cubicBezTo>
                  <a:pt x="748" y="547"/>
                  <a:pt x="739" y="552"/>
                  <a:pt x="730" y="549"/>
                </a:cubicBezTo>
                <a:cubicBezTo>
                  <a:pt x="721" y="546"/>
                  <a:pt x="716" y="537"/>
                  <a:pt x="719" y="528"/>
                </a:cubicBezTo>
                <a:lnTo>
                  <a:pt x="719" y="528"/>
                </a:lnTo>
                <a:cubicBezTo>
                  <a:pt x="722" y="519"/>
                  <a:pt x="731" y="514"/>
                  <a:pt x="740" y="517"/>
                </a:cubicBezTo>
                <a:cubicBezTo>
                  <a:pt x="749" y="520"/>
                  <a:pt x="754" y="529"/>
                  <a:pt x="751" y="538"/>
                </a:cubicBezTo>
                <a:close/>
                <a:moveTo>
                  <a:pt x="733" y="602"/>
                </a:moveTo>
                <a:lnTo>
                  <a:pt x="733" y="602"/>
                </a:lnTo>
                <a:cubicBezTo>
                  <a:pt x="730" y="611"/>
                  <a:pt x="721" y="616"/>
                  <a:pt x="712" y="613"/>
                </a:cubicBezTo>
                <a:cubicBezTo>
                  <a:pt x="703" y="610"/>
                  <a:pt x="698" y="601"/>
                  <a:pt x="701" y="592"/>
                </a:cubicBezTo>
                <a:lnTo>
                  <a:pt x="701" y="592"/>
                </a:lnTo>
                <a:cubicBezTo>
                  <a:pt x="704" y="583"/>
                  <a:pt x="713" y="579"/>
                  <a:pt x="722" y="581"/>
                </a:cubicBezTo>
                <a:cubicBezTo>
                  <a:pt x="731" y="584"/>
                  <a:pt x="736" y="593"/>
                  <a:pt x="733" y="602"/>
                </a:cubicBezTo>
                <a:close/>
                <a:moveTo>
                  <a:pt x="715" y="666"/>
                </a:moveTo>
                <a:lnTo>
                  <a:pt x="715" y="666"/>
                </a:lnTo>
                <a:cubicBezTo>
                  <a:pt x="712" y="675"/>
                  <a:pt x="703" y="680"/>
                  <a:pt x="694" y="677"/>
                </a:cubicBezTo>
                <a:cubicBezTo>
                  <a:pt x="685" y="675"/>
                  <a:pt x="680" y="665"/>
                  <a:pt x="683" y="657"/>
                </a:cubicBezTo>
                <a:lnTo>
                  <a:pt x="683" y="657"/>
                </a:lnTo>
                <a:cubicBezTo>
                  <a:pt x="686" y="648"/>
                  <a:pt x="695" y="643"/>
                  <a:pt x="704" y="646"/>
                </a:cubicBezTo>
                <a:cubicBezTo>
                  <a:pt x="713" y="648"/>
                  <a:pt x="718" y="658"/>
                  <a:pt x="715" y="666"/>
                </a:cubicBezTo>
                <a:close/>
                <a:moveTo>
                  <a:pt x="697" y="731"/>
                </a:moveTo>
                <a:lnTo>
                  <a:pt x="697" y="731"/>
                </a:lnTo>
                <a:cubicBezTo>
                  <a:pt x="694" y="739"/>
                  <a:pt x="685" y="744"/>
                  <a:pt x="676" y="742"/>
                </a:cubicBezTo>
                <a:cubicBezTo>
                  <a:pt x="667" y="739"/>
                  <a:pt x="663" y="730"/>
                  <a:pt x="665" y="721"/>
                </a:cubicBezTo>
                <a:lnTo>
                  <a:pt x="665" y="721"/>
                </a:lnTo>
                <a:cubicBezTo>
                  <a:pt x="668" y="712"/>
                  <a:pt x="677" y="707"/>
                  <a:pt x="686" y="710"/>
                </a:cubicBezTo>
                <a:cubicBezTo>
                  <a:pt x="695" y="713"/>
                  <a:pt x="700" y="722"/>
                  <a:pt x="697" y="731"/>
                </a:cubicBezTo>
                <a:close/>
                <a:moveTo>
                  <a:pt x="679" y="795"/>
                </a:moveTo>
                <a:lnTo>
                  <a:pt x="679" y="795"/>
                </a:lnTo>
                <a:cubicBezTo>
                  <a:pt x="676" y="804"/>
                  <a:pt x="667" y="809"/>
                  <a:pt x="658" y="806"/>
                </a:cubicBezTo>
                <a:cubicBezTo>
                  <a:pt x="649" y="803"/>
                  <a:pt x="645" y="794"/>
                  <a:pt x="647" y="785"/>
                </a:cubicBezTo>
                <a:lnTo>
                  <a:pt x="647" y="785"/>
                </a:lnTo>
                <a:cubicBezTo>
                  <a:pt x="650" y="776"/>
                  <a:pt x="659" y="771"/>
                  <a:pt x="668" y="774"/>
                </a:cubicBezTo>
                <a:cubicBezTo>
                  <a:pt x="677" y="777"/>
                  <a:pt x="682" y="786"/>
                  <a:pt x="679" y="795"/>
                </a:cubicBezTo>
                <a:close/>
                <a:moveTo>
                  <a:pt x="661" y="859"/>
                </a:moveTo>
                <a:lnTo>
                  <a:pt x="661" y="859"/>
                </a:lnTo>
                <a:cubicBezTo>
                  <a:pt x="658" y="868"/>
                  <a:pt x="649" y="873"/>
                  <a:pt x="640" y="870"/>
                </a:cubicBezTo>
                <a:cubicBezTo>
                  <a:pt x="631" y="867"/>
                  <a:pt x="627" y="858"/>
                  <a:pt x="629" y="849"/>
                </a:cubicBezTo>
                <a:lnTo>
                  <a:pt x="629" y="849"/>
                </a:lnTo>
                <a:cubicBezTo>
                  <a:pt x="632" y="840"/>
                  <a:pt x="641" y="836"/>
                  <a:pt x="650" y="838"/>
                </a:cubicBezTo>
                <a:cubicBezTo>
                  <a:pt x="659" y="841"/>
                  <a:pt x="664" y="850"/>
                  <a:pt x="661" y="859"/>
                </a:cubicBezTo>
                <a:close/>
                <a:moveTo>
                  <a:pt x="643" y="923"/>
                </a:moveTo>
                <a:lnTo>
                  <a:pt x="643" y="923"/>
                </a:lnTo>
                <a:cubicBezTo>
                  <a:pt x="640" y="932"/>
                  <a:pt x="631" y="937"/>
                  <a:pt x="622" y="934"/>
                </a:cubicBezTo>
                <a:cubicBezTo>
                  <a:pt x="613" y="932"/>
                  <a:pt x="609" y="922"/>
                  <a:pt x="611" y="913"/>
                </a:cubicBezTo>
                <a:lnTo>
                  <a:pt x="611" y="913"/>
                </a:lnTo>
                <a:cubicBezTo>
                  <a:pt x="614" y="905"/>
                  <a:pt x="623" y="900"/>
                  <a:pt x="632" y="903"/>
                </a:cubicBezTo>
                <a:cubicBezTo>
                  <a:pt x="641" y="905"/>
                  <a:pt x="646" y="915"/>
                  <a:pt x="643" y="923"/>
                </a:cubicBezTo>
                <a:close/>
                <a:moveTo>
                  <a:pt x="625" y="988"/>
                </a:moveTo>
                <a:lnTo>
                  <a:pt x="625" y="988"/>
                </a:lnTo>
                <a:cubicBezTo>
                  <a:pt x="622" y="996"/>
                  <a:pt x="613" y="1001"/>
                  <a:pt x="604" y="999"/>
                </a:cubicBezTo>
                <a:cubicBezTo>
                  <a:pt x="596" y="996"/>
                  <a:pt x="591" y="986"/>
                  <a:pt x="593" y="978"/>
                </a:cubicBezTo>
                <a:lnTo>
                  <a:pt x="593" y="978"/>
                </a:lnTo>
                <a:cubicBezTo>
                  <a:pt x="596" y="969"/>
                  <a:pt x="605" y="964"/>
                  <a:pt x="614" y="967"/>
                </a:cubicBezTo>
                <a:cubicBezTo>
                  <a:pt x="623" y="969"/>
                  <a:pt x="628" y="979"/>
                  <a:pt x="625" y="988"/>
                </a:cubicBezTo>
                <a:close/>
                <a:moveTo>
                  <a:pt x="607" y="1052"/>
                </a:moveTo>
                <a:lnTo>
                  <a:pt x="607" y="1052"/>
                </a:lnTo>
                <a:cubicBezTo>
                  <a:pt x="604" y="1061"/>
                  <a:pt x="595" y="1066"/>
                  <a:pt x="586" y="1063"/>
                </a:cubicBezTo>
                <a:cubicBezTo>
                  <a:pt x="578" y="1060"/>
                  <a:pt x="573" y="1051"/>
                  <a:pt x="575" y="1042"/>
                </a:cubicBezTo>
                <a:lnTo>
                  <a:pt x="575" y="1042"/>
                </a:lnTo>
                <a:cubicBezTo>
                  <a:pt x="578" y="1033"/>
                  <a:pt x="588" y="1028"/>
                  <a:pt x="596" y="1031"/>
                </a:cubicBezTo>
                <a:cubicBezTo>
                  <a:pt x="605" y="1034"/>
                  <a:pt x="610" y="1043"/>
                  <a:pt x="607" y="1052"/>
                </a:cubicBezTo>
                <a:close/>
                <a:moveTo>
                  <a:pt x="589" y="1116"/>
                </a:moveTo>
                <a:lnTo>
                  <a:pt x="589" y="1116"/>
                </a:lnTo>
                <a:cubicBezTo>
                  <a:pt x="587" y="1125"/>
                  <a:pt x="577" y="1130"/>
                  <a:pt x="568" y="1127"/>
                </a:cubicBezTo>
                <a:cubicBezTo>
                  <a:pt x="560" y="1124"/>
                  <a:pt x="555" y="1115"/>
                  <a:pt x="557" y="1106"/>
                </a:cubicBezTo>
                <a:lnTo>
                  <a:pt x="557" y="1106"/>
                </a:lnTo>
                <a:cubicBezTo>
                  <a:pt x="560" y="1097"/>
                  <a:pt x="570" y="1092"/>
                  <a:pt x="578" y="1095"/>
                </a:cubicBezTo>
                <a:cubicBezTo>
                  <a:pt x="587" y="1098"/>
                  <a:pt x="592" y="1107"/>
                  <a:pt x="589" y="1116"/>
                </a:cubicBezTo>
                <a:close/>
                <a:moveTo>
                  <a:pt x="571" y="1180"/>
                </a:moveTo>
                <a:lnTo>
                  <a:pt x="571" y="1180"/>
                </a:lnTo>
                <a:cubicBezTo>
                  <a:pt x="569" y="1189"/>
                  <a:pt x="559" y="1194"/>
                  <a:pt x="550" y="1191"/>
                </a:cubicBezTo>
                <a:cubicBezTo>
                  <a:pt x="542" y="1189"/>
                  <a:pt x="537" y="1179"/>
                  <a:pt x="539" y="1170"/>
                </a:cubicBezTo>
                <a:lnTo>
                  <a:pt x="539" y="1170"/>
                </a:lnTo>
                <a:cubicBezTo>
                  <a:pt x="542" y="1162"/>
                  <a:pt x="552" y="1157"/>
                  <a:pt x="560" y="1159"/>
                </a:cubicBezTo>
                <a:cubicBezTo>
                  <a:pt x="569" y="1162"/>
                  <a:pt x="574" y="1172"/>
                  <a:pt x="571" y="1180"/>
                </a:cubicBezTo>
                <a:close/>
                <a:moveTo>
                  <a:pt x="553" y="1245"/>
                </a:moveTo>
                <a:lnTo>
                  <a:pt x="553" y="1245"/>
                </a:lnTo>
                <a:cubicBezTo>
                  <a:pt x="551" y="1253"/>
                  <a:pt x="541" y="1258"/>
                  <a:pt x="532" y="1256"/>
                </a:cubicBezTo>
                <a:cubicBezTo>
                  <a:pt x="524" y="1253"/>
                  <a:pt x="519" y="1243"/>
                  <a:pt x="522" y="1235"/>
                </a:cubicBezTo>
                <a:lnTo>
                  <a:pt x="522" y="1235"/>
                </a:lnTo>
                <a:cubicBezTo>
                  <a:pt x="524" y="1226"/>
                  <a:pt x="534" y="1221"/>
                  <a:pt x="542" y="1224"/>
                </a:cubicBezTo>
                <a:cubicBezTo>
                  <a:pt x="551" y="1226"/>
                  <a:pt x="556" y="1236"/>
                  <a:pt x="553" y="1245"/>
                </a:cubicBezTo>
                <a:close/>
                <a:moveTo>
                  <a:pt x="535" y="1309"/>
                </a:moveTo>
                <a:lnTo>
                  <a:pt x="535" y="1309"/>
                </a:lnTo>
                <a:cubicBezTo>
                  <a:pt x="533" y="1318"/>
                  <a:pt x="523" y="1323"/>
                  <a:pt x="514" y="1320"/>
                </a:cubicBezTo>
                <a:cubicBezTo>
                  <a:pt x="506" y="1317"/>
                  <a:pt x="501" y="1308"/>
                  <a:pt x="504" y="1299"/>
                </a:cubicBezTo>
                <a:lnTo>
                  <a:pt x="504" y="1299"/>
                </a:lnTo>
                <a:cubicBezTo>
                  <a:pt x="506" y="1290"/>
                  <a:pt x="516" y="1285"/>
                  <a:pt x="524" y="1288"/>
                </a:cubicBezTo>
                <a:cubicBezTo>
                  <a:pt x="533" y="1291"/>
                  <a:pt x="538" y="1300"/>
                  <a:pt x="535" y="1309"/>
                </a:cubicBezTo>
                <a:close/>
                <a:moveTo>
                  <a:pt x="517" y="1373"/>
                </a:moveTo>
                <a:lnTo>
                  <a:pt x="517" y="1373"/>
                </a:lnTo>
                <a:cubicBezTo>
                  <a:pt x="515" y="1382"/>
                  <a:pt x="505" y="1387"/>
                  <a:pt x="497" y="1384"/>
                </a:cubicBezTo>
                <a:cubicBezTo>
                  <a:pt x="488" y="1381"/>
                  <a:pt x="483" y="1372"/>
                  <a:pt x="486" y="1363"/>
                </a:cubicBezTo>
                <a:lnTo>
                  <a:pt x="486" y="1363"/>
                </a:lnTo>
                <a:cubicBezTo>
                  <a:pt x="488" y="1354"/>
                  <a:pt x="498" y="1349"/>
                  <a:pt x="506" y="1352"/>
                </a:cubicBezTo>
                <a:cubicBezTo>
                  <a:pt x="515" y="1355"/>
                  <a:pt x="520" y="1364"/>
                  <a:pt x="517" y="1373"/>
                </a:cubicBezTo>
                <a:close/>
                <a:moveTo>
                  <a:pt x="499" y="1437"/>
                </a:moveTo>
                <a:lnTo>
                  <a:pt x="499" y="1437"/>
                </a:lnTo>
                <a:cubicBezTo>
                  <a:pt x="497" y="1446"/>
                  <a:pt x="487" y="1451"/>
                  <a:pt x="479" y="1448"/>
                </a:cubicBezTo>
                <a:cubicBezTo>
                  <a:pt x="470" y="1445"/>
                  <a:pt x="465" y="1436"/>
                  <a:pt x="468" y="1427"/>
                </a:cubicBezTo>
                <a:lnTo>
                  <a:pt x="468" y="1427"/>
                </a:lnTo>
                <a:cubicBezTo>
                  <a:pt x="470" y="1419"/>
                  <a:pt x="480" y="1414"/>
                  <a:pt x="489" y="1416"/>
                </a:cubicBezTo>
                <a:cubicBezTo>
                  <a:pt x="497" y="1419"/>
                  <a:pt x="502" y="1428"/>
                  <a:pt x="499" y="1437"/>
                </a:cubicBezTo>
                <a:close/>
                <a:moveTo>
                  <a:pt x="481" y="1501"/>
                </a:moveTo>
                <a:lnTo>
                  <a:pt x="481" y="1502"/>
                </a:lnTo>
                <a:cubicBezTo>
                  <a:pt x="479" y="1510"/>
                  <a:pt x="469" y="1515"/>
                  <a:pt x="461" y="1512"/>
                </a:cubicBezTo>
                <a:cubicBezTo>
                  <a:pt x="452" y="1510"/>
                  <a:pt x="447" y="1500"/>
                  <a:pt x="450" y="1492"/>
                </a:cubicBezTo>
                <a:lnTo>
                  <a:pt x="450" y="1492"/>
                </a:lnTo>
                <a:cubicBezTo>
                  <a:pt x="452" y="1483"/>
                  <a:pt x="462" y="1478"/>
                  <a:pt x="471" y="1481"/>
                </a:cubicBezTo>
                <a:cubicBezTo>
                  <a:pt x="479" y="1483"/>
                  <a:pt x="484" y="1493"/>
                  <a:pt x="481" y="1501"/>
                </a:cubicBezTo>
                <a:close/>
                <a:moveTo>
                  <a:pt x="464" y="1566"/>
                </a:moveTo>
                <a:lnTo>
                  <a:pt x="464" y="1566"/>
                </a:lnTo>
                <a:cubicBezTo>
                  <a:pt x="461" y="1575"/>
                  <a:pt x="451" y="1579"/>
                  <a:pt x="443" y="1577"/>
                </a:cubicBezTo>
                <a:cubicBezTo>
                  <a:pt x="434" y="1574"/>
                  <a:pt x="429" y="1565"/>
                  <a:pt x="432" y="1556"/>
                </a:cubicBezTo>
                <a:lnTo>
                  <a:pt x="432" y="1556"/>
                </a:lnTo>
                <a:cubicBezTo>
                  <a:pt x="434" y="1547"/>
                  <a:pt x="444" y="1542"/>
                  <a:pt x="453" y="1545"/>
                </a:cubicBezTo>
                <a:cubicBezTo>
                  <a:pt x="461" y="1548"/>
                  <a:pt x="466" y="1557"/>
                  <a:pt x="464" y="1566"/>
                </a:cubicBezTo>
                <a:close/>
                <a:moveTo>
                  <a:pt x="446" y="1630"/>
                </a:moveTo>
                <a:lnTo>
                  <a:pt x="446" y="1630"/>
                </a:lnTo>
                <a:cubicBezTo>
                  <a:pt x="443" y="1639"/>
                  <a:pt x="433" y="1644"/>
                  <a:pt x="425" y="1641"/>
                </a:cubicBezTo>
                <a:cubicBezTo>
                  <a:pt x="416" y="1638"/>
                  <a:pt x="411" y="1629"/>
                  <a:pt x="414" y="1620"/>
                </a:cubicBezTo>
                <a:lnTo>
                  <a:pt x="414" y="1620"/>
                </a:lnTo>
                <a:cubicBezTo>
                  <a:pt x="416" y="1611"/>
                  <a:pt x="426" y="1606"/>
                  <a:pt x="435" y="1609"/>
                </a:cubicBezTo>
                <a:cubicBezTo>
                  <a:pt x="443" y="1612"/>
                  <a:pt x="448" y="1621"/>
                  <a:pt x="446" y="1630"/>
                </a:cubicBezTo>
                <a:close/>
                <a:moveTo>
                  <a:pt x="428" y="1694"/>
                </a:moveTo>
                <a:lnTo>
                  <a:pt x="428" y="1694"/>
                </a:lnTo>
                <a:cubicBezTo>
                  <a:pt x="425" y="1703"/>
                  <a:pt x="415" y="1708"/>
                  <a:pt x="407" y="1705"/>
                </a:cubicBezTo>
                <a:cubicBezTo>
                  <a:pt x="398" y="1702"/>
                  <a:pt x="393" y="1693"/>
                  <a:pt x="396" y="1684"/>
                </a:cubicBezTo>
                <a:lnTo>
                  <a:pt x="396" y="1684"/>
                </a:lnTo>
                <a:cubicBezTo>
                  <a:pt x="399" y="1675"/>
                  <a:pt x="408" y="1671"/>
                  <a:pt x="417" y="1673"/>
                </a:cubicBezTo>
                <a:cubicBezTo>
                  <a:pt x="425" y="1676"/>
                  <a:pt x="430" y="1685"/>
                  <a:pt x="428" y="1694"/>
                </a:cubicBezTo>
                <a:close/>
                <a:moveTo>
                  <a:pt x="410" y="1758"/>
                </a:moveTo>
                <a:lnTo>
                  <a:pt x="410" y="1758"/>
                </a:lnTo>
                <a:cubicBezTo>
                  <a:pt x="407" y="1767"/>
                  <a:pt x="398" y="1772"/>
                  <a:pt x="389" y="1769"/>
                </a:cubicBezTo>
                <a:cubicBezTo>
                  <a:pt x="380" y="1767"/>
                  <a:pt x="375" y="1757"/>
                  <a:pt x="378" y="1749"/>
                </a:cubicBezTo>
                <a:lnTo>
                  <a:pt x="378" y="1748"/>
                </a:lnTo>
                <a:cubicBezTo>
                  <a:pt x="381" y="1740"/>
                  <a:pt x="390" y="1735"/>
                  <a:pt x="399" y="1738"/>
                </a:cubicBezTo>
                <a:cubicBezTo>
                  <a:pt x="407" y="1740"/>
                  <a:pt x="412" y="1750"/>
                  <a:pt x="410" y="1758"/>
                </a:cubicBezTo>
                <a:close/>
                <a:moveTo>
                  <a:pt x="392" y="1823"/>
                </a:moveTo>
                <a:lnTo>
                  <a:pt x="392" y="1823"/>
                </a:lnTo>
                <a:cubicBezTo>
                  <a:pt x="389" y="1831"/>
                  <a:pt x="380" y="1836"/>
                  <a:pt x="371" y="1834"/>
                </a:cubicBezTo>
                <a:cubicBezTo>
                  <a:pt x="362" y="1831"/>
                  <a:pt x="357" y="1822"/>
                  <a:pt x="360" y="1813"/>
                </a:cubicBezTo>
                <a:lnTo>
                  <a:pt x="360" y="1813"/>
                </a:lnTo>
                <a:cubicBezTo>
                  <a:pt x="363" y="1804"/>
                  <a:pt x="372" y="1799"/>
                  <a:pt x="381" y="1802"/>
                </a:cubicBezTo>
                <a:cubicBezTo>
                  <a:pt x="390" y="1805"/>
                  <a:pt x="394" y="1814"/>
                  <a:pt x="392" y="1823"/>
                </a:cubicBezTo>
                <a:close/>
                <a:moveTo>
                  <a:pt x="374" y="1887"/>
                </a:moveTo>
                <a:lnTo>
                  <a:pt x="374" y="1887"/>
                </a:lnTo>
                <a:cubicBezTo>
                  <a:pt x="371" y="1896"/>
                  <a:pt x="362" y="1901"/>
                  <a:pt x="353" y="1898"/>
                </a:cubicBezTo>
                <a:cubicBezTo>
                  <a:pt x="344" y="1895"/>
                  <a:pt x="339" y="1886"/>
                  <a:pt x="342" y="1877"/>
                </a:cubicBezTo>
                <a:lnTo>
                  <a:pt x="342" y="1877"/>
                </a:lnTo>
                <a:cubicBezTo>
                  <a:pt x="345" y="1868"/>
                  <a:pt x="354" y="1863"/>
                  <a:pt x="363" y="1866"/>
                </a:cubicBezTo>
                <a:cubicBezTo>
                  <a:pt x="372" y="1869"/>
                  <a:pt x="376" y="1878"/>
                  <a:pt x="374" y="1887"/>
                </a:cubicBezTo>
                <a:close/>
                <a:moveTo>
                  <a:pt x="356" y="1951"/>
                </a:moveTo>
                <a:lnTo>
                  <a:pt x="356" y="1951"/>
                </a:lnTo>
                <a:cubicBezTo>
                  <a:pt x="353" y="1960"/>
                  <a:pt x="344" y="1965"/>
                  <a:pt x="335" y="1962"/>
                </a:cubicBezTo>
                <a:cubicBezTo>
                  <a:pt x="326" y="1959"/>
                  <a:pt x="321" y="1950"/>
                  <a:pt x="324" y="1941"/>
                </a:cubicBezTo>
                <a:lnTo>
                  <a:pt x="324" y="1941"/>
                </a:lnTo>
                <a:cubicBezTo>
                  <a:pt x="327" y="1932"/>
                  <a:pt x="336" y="1928"/>
                  <a:pt x="345" y="1930"/>
                </a:cubicBezTo>
                <a:cubicBezTo>
                  <a:pt x="354" y="1933"/>
                  <a:pt x="358" y="1942"/>
                  <a:pt x="356" y="1951"/>
                </a:cubicBezTo>
                <a:close/>
                <a:moveTo>
                  <a:pt x="338" y="2015"/>
                </a:moveTo>
                <a:lnTo>
                  <a:pt x="338" y="2015"/>
                </a:lnTo>
                <a:cubicBezTo>
                  <a:pt x="335" y="2024"/>
                  <a:pt x="326" y="2029"/>
                  <a:pt x="317" y="2026"/>
                </a:cubicBezTo>
                <a:cubicBezTo>
                  <a:pt x="308" y="2024"/>
                  <a:pt x="303" y="2014"/>
                  <a:pt x="306" y="2005"/>
                </a:cubicBezTo>
                <a:lnTo>
                  <a:pt x="306" y="2005"/>
                </a:lnTo>
                <a:cubicBezTo>
                  <a:pt x="309" y="1997"/>
                  <a:pt x="318" y="1992"/>
                  <a:pt x="327" y="1994"/>
                </a:cubicBezTo>
                <a:cubicBezTo>
                  <a:pt x="336" y="1997"/>
                  <a:pt x="341" y="2007"/>
                  <a:pt x="338" y="2015"/>
                </a:cubicBezTo>
                <a:close/>
                <a:moveTo>
                  <a:pt x="320" y="2080"/>
                </a:moveTo>
                <a:lnTo>
                  <a:pt x="320" y="2080"/>
                </a:lnTo>
                <a:cubicBezTo>
                  <a:pt x="317" y="2088"/>
                  <a:pt x="308" y="2093"/>
                  <a:pt x="299" y="2091"/>
                </a:cubicBezTo>
                <a:cubicBezTo>
                  <a:pt x="290" y="2088"/>
                  <a:pt x="285" y="2078"/>
                  <a:pt x="288" y="2070"/>
                </a:cubicBezTo>
                <a:lnTo>
                  <a:pt x="288" y="2070"/>
                </a:lnTo>
                <a:cubicBezTo>
                  <a:pt x="291" y="2061"/>
                  <a:pt x="300" y="2056"/>
                  <a:pt x="309" y="2059"/>
                </a:cubicBezTo>
                <a:cubicBezTo>
                  <a:pt x="318" y="2061"/>
                  <a:pt x="323" y="2071"/>
                  <a:pt x="320" y="2080"/>
                </a:cubicBezTo>
                <a:close/>
                <a:moveTo>
                  <a:pt x="302" y="2144"/>
                </a:moveTo>
                <a:lnTo>
                  <a:pt x="302" y="2144"/>
                </a:lnTo>
                <a:cubicBezTo>
                  <a:pt x="299" y="2153"/>
                  <a:pt x="290" y="2158"/>
                  <a:pt x="281" y="2155"/>
                </a:cubicBezTo>
                <a:cubicBezTo>
                  <a:pt x="272" y="2152"/>
                  <a:pt x="267" y="2143"/>
                  <a:pt x="270" y="2134"/>
                </a:cubicBezTo>
                <a:lnTo>
                  <a:pt x="270" y="2134"/>
                </a:lnTo>
                <a:cubicBezTo>
                  <a:pt x="273" y="2125"/>
                  <a:pt x="282" y="2120"/>
                  <a:pt x="291" y="2123"/>
                </a:cubicBezTo>
                <a:cubicBezTo>
                  <a:pt x="300" y="2126"/>
                  <a:pt x="305" y="2135"/>
                  <a:pt x="302" y="2144"/>
                </a:cubicBezTo>
                <a:close/>
                <a:moveTo>
                  <a:pt x="284" y="2208"/>
                </a:moveTo>
                <a:lnTo>
                  <a:pt x="284" y="2208"/>
                </a:lnTo>
                <a:cubicBezTo>
                  <a:pt x="281" y="2217"/>
                  <a:pt x="272" y="2222"/>
                  <a:pt x="263" y="2219"/>
                </a:cubicBezTo>
                <a:cubicBezTo>
                  <a:pt x="254" y="2216"/>
                  <a:pt x="249" y="2207"/>
                  <a:pt x="252" y="2198"/>
                </a:cubicBezTo>
                <a:lnTo>
                  <a:pt x="252" y="2198"/>
                </a:lnTo>
                <a:cubicBezTo>
                  <a:pt x="255" y="2189"/>
                  <a:pt x="264" y="2184"/>
                  <a:pt x="273" y="2187"/>
                </a:cubicBezTo>
                <a:cubicBezTo>
                  <a:pt x="282" y="2190"/>
                  <a:pt x="287" y="2199"/>
                  <a:pt x="284" y="2208"/>
                </a:cubicBezTo>
                <a:close/>
                <a:moveTo>
                  <a:pt x="266" y="2272"/>
                </a:moveTo>
                <a:lnTo>
                  <a:pt x="266" y="2272"/>
                </a:lnTo>
                <a:cubicBezTo>
                  <a:pt x="263" y="2281"/>
                  <a:pt x="254" y="2286"/>
                  <a:pt x="245" y="2283"/>
                </a:cubicBezTo>
                <a:cubicBezTo>
                  <a:pt x="236" y="2281"/>
                  <a:pt x="231" y="2271"/>
                  <a:pt x="234" y="2262"/>
                </a:cubicBezTo>
                <a:lnTo>
                  <a:pt x="234" y="2262"/>
                </a:lnTo>
                <a:cubicBezTo>
                  <a:pt x="237" y="2254"/>
                  <a:pt x="246" y="2249"/>
                  <a:pt x="255" y="2251"/>
                </a:cubicBezTo>
                <a:cubicBezTo>
                  <a:pt x="264" y="2254"/>
                  <a:pt x="269" y="2264"/>
                  <a:pt x="266" y="2272"/>
                </a:cubicBezTo>
                <a:close/>
                <a:moveTo>
                  <a:pt x="248" y="2337"/>
                </a:moveTo>
                <a:lnTo>
                  <a:pt x="248" y="2337"/>
                </a:lnTo>
                <a:cubicBezTo>
                  <a:pt x="245" y="2345"/>
                  <a:pt x="236" y="2350"/>
                  <a:pt x="227" y="2348"/>
                </a:cubicBezTo>
                <a:cubicBezTo>
                  <a:pt x="218" y="2345"/>
                  <a:pt x="213" y="2335"/>
                  <a:pt x="216" y="2327"/>
                </a:cubicBezTo>
                <a:lnTo>
                  <a:pt x="216" y="2327"/>
                </a:lnTo>
                <a:cubicBezTo>
                  <a:pt x="219" y="2318"/>
                  <a:pt x="228" y="2313"/>
                  <a:pt x="237" y="2316"/>
                </a:cubicBezTo>
                <a:cubicBezTo>
                  <a:pt x="246" y="2318"/>
                  <a:pt x="251" y="2328"/>
                  <a:pt x="248" y="2337"/>
                </a:cubicBezTo>
                <a:close/>
                <a:moveTo>
                  <a:pt x="230" y="2401"/>
                </a:moveTo>
                <a:lnTo>
                  <a:pt x="230" y="2401"/>
                </a:lnTo>
                <a:cubicBezTo>
                  <a:pt x="227" y="2410"/>
                  <a:pt x="218" y="2415"/>
                  <a:pt x="209" y="2412"/>
                </a:cubicBezTo>
                <a:cubicBezTo>
                  <a:pt x="200" y="2409"/>
                  <a:pt x="195" y="2400"/>
                  <a:pt x="198" y="2391"/>
                </a:cubicBezTo>
                <a:lnTo>
                  <a:pt x="198" y="2391"/>
                </a:lnTo>
                <a:cubicBezTo>
                  <a:pt x="201" y="2382"/>
                  <a:pt x="210" y="2377"/>
                  <a:pt x="219" y="2380"/>
                </a:cubicBezTo>
                <a:cubicBezTo>
                  <a:pt x="228" y="2383"/>
                  <a:pt x="233" y="2392"/>
                  <a:pt x="230" y="2401"/>
                </a:cubicBezTo>
                <a:close/>
                <a:moveTo>
                  <a:pt x="212" y="2465"/>
                </a:moveTo>
                <a:lnTo>
                  <a:pt x="212" y="2465"/>
                </a:lnTo>
                <a:cubicBezTo>
                  <a:pt x="209" y="2474"/>
                  <a:pt x="200" y="2479"/>
                  <a:pt x="191" y="2476"/>
                </a:cubicBezTo>
                <a:cubicBezTo>
                  <a:pt x="182" y="2473"/>
                  <a:pt x="177" y="2464"/>
                  <a:pt x="180" y="2455"/>
                </a:cubicBezTo>
                <a:lnTo>
                  <a:pt x="180" y="2455"/>
                </a:lnTo>
                <a:cubicBezTo>
                  <a:pt x="183" y="2446"/>
                  <a:pt x="192" y="2441"/>
                  <a:pt x="201" y="2444"/>
                </a:cubicBezTo>
                <a:cubicBezTo>
                  <a:pt x="210" y="2447"/>
                  <a:pt x="215" y="2456"/>
                  <a:pt x="212" y="2465"/>
                </a:cubicBezTo>
                <a:close/>
                <a:moveTo>
                  <a:pt x="194" y="2529"/>
                </a:moveTo>
                <a:lnTo>
                  <a:pt x="194" y="2529"/>
                </a:lnTo>
                <a:cubicBezTo>
                  <a:pt x="191" y="2538"/>
                  <a:pt x="182" y="2543"/>
                  <a:pt x="173" y="2540"/>
                </a:cubicBezTo>
                <a:cubicBezTo>
                  <a:pt x="164" y="2537"/>
                  <a:pt x="159" y="2528"/>
                  <a:pt x="162" y="2519"/>
                </a:cubicBezTo>
                <a:lnTo>
                  <a:pt x="162" y="2519"/>
                </a:lnTo>
                <a:cubicBezTo>
                  <a:pt x="165" y="2511"/>
                  <a:pt x="174" y="2506"/>
                  <a:pt x="183" y="2508"/>
                </a:cubicBezTo>
                <a:cubicBezTo>
                  <a:pt x="192" y="2511"/>
                  <a:pt x="197" y="2520"/>
                  <a:pt x="194" y="2529"/>
                </a:cubicBezTo>
                <a:close/>
                <a:moveTo>
                  <a:pt x="176" y="2594"/>
                </a:moveTo>
                <a:lnTo>
                  <a:pt x="176" y="2594"/>
                </a:lnTo>
                <a:cubicBezTo>
                  <a:pt x="173" y="2602"/>
                  <a:pt x="164" y="2607"/>
                  <a:pt x="155" y="2604"/>
                </a:cubicBezTo>
                <a:cubicBezTo>
                  <a:pt x="146" y="2602"/>
                  <a:pt x="142" y="2592"/>
                  <a:pt x="144" y="2584"/>
                </a:cubicBezTo>
                <a:lnTo>
                  <a:pt x="144" y="2584"/>
                </a:lnTo>
                <a:cubicBezTo>
                  <a:pt x="147" y="2575"/>
                  <a:pt x="156" y="2570"/>
                  <a:pt x="165" y="2573"/>
                </a:cubicBezTo>
                <a:cubicBezTo>
                  <a:pt x="174" y="2575"/>
                  <a:pt x="179" y="2585"/>
                  <a:pt x="176" y="2594"/>
                </a:cubicBezTo>
                <a:close/>
                <a:moveTo>
                  <a:pt x="158" y="2658"/>
                </a:moveTo>
                <a:lnTo>
                  <a:pt x="158" y="2658"/>
                </a:lnTo>
                <a:cubicBezTo>
                  <a:pt x="155" y="2667"/>
                  <a:pt x="146" y="2671"/>
                  <a:pt x="137" y="2669"/>
                </a:cubicBezTo>
                <a:cubicBezTo>
                  <a:pt x="128" y="2666"/>
                  <a:pt x="124" y="2657"/>
                  <a:pt x="126" y="2648"/>
                </a:cubicBezTo>
                <a:lnTo>
                  <a:pt x="126" y="2648"/>
                </a:lnTo>
                <a:cubicBezTo>
                  <a:pt x="129" y="2639"/>
                  <a:pt x="138" y="2634"/>
                  <a:pt x="147" y="2637"/>
                </a:cubicBezTo>
                <a:cubicBezTo>
                  <a:pt x="156" y="2640"/>
                  <a:pt x="161" y="2649"/>
                  <a:pt x="158" y="2658"/>
                </a:cubicBezTo>
                <a:close/>
                <a:moveTo>
                  <a:pt x="140" y="2722"/>
                </a:moveTo>
                <a:lnTo>
                  <a:pt x="140" y="2722"/>
                </a:lnTo>
                <a:cubicBezTo>
                  <a:pt x="137" y="2731"/>
                  <a:pt x="128" y="2736"/>
                  <a:pt x="119" y="2733"/>
                </a:cubicBezTo>
                <a:cubicBezTo>
                  <a:pt x="111" y="2730"/>
                  <a:pt x="106" y="2721"/>
                  <a:pt x="108" y="2712"/>
                </a:cubicBezTo>
                <a:lnTo>
                  <a:pt x="108" y="2712"/>
                </a:lnTo>
                <a:cubicBezTo>
                  <a:pt x="111" y="2703"/>
                  <a:pt x="120" y="2698"/>
                  <a:pt x="129" y="2701"/>
                </a:cubicBezTo>
                <a:cubicBezTo>
                  <a:pt x="138" y="2704"/>
                  <a:pt x="143" y="2713"/>
                  <a:pt x="140" y="2722"/>
                </a:cubicBezTo>
                <a:close/>
                <a:moveTo>
                  <a:pt x="126" y="2785"/>
                </a:moveTo>
                <a:lnTo>
                  <a:pt x="126" y="2785"/>
                </a:lnTo>
                <a:cubicBezTo>
                  <a:pt x="125" y="2794"/>
                  <a:pt x="116" y="2800"/>
                  <a:pt x="107" y="2798"/>
                </a:cubicBezTo>
                <a:cubicBezTo>
                  <a:pt x="98" y="2797"/>
                  <a:pt x="92" y="2788"/>
                  <a:pt x="94" y="2779"/>
                </a:cubicBezTo>
                <a:lnTo>
                  <a:pt x="94" y="2779"/>
                </a:lnTo>
                <a:cubicBezTo>
                  <a:pt x="95" y="2770"/>
                  <a:pt x="104" y="2764"/>
                  <a:pt x="113" y="2766"/>
                </a:cubicBezTo>
                <a:cubicBezTo>
                  <a:pt x="122" y="2767"/>
                  <a:pt x="128" y="2776"/>
                  <a:pt x="126" y="2785"/>
                </a:cubicBezTo>
                <a:close/>
                <a:moveTo>
                  <a:pt x="117" y="2851"/>
                </a:moveTo>
                <a:lnTo>
                  <a:pt x="117" y="2851"/>
                </a:lnTo>
                <a:cubicBezTo>
                  <a:pt x="116" y="2860"/>
                  <a:pt x="107" y="2866"/>
                  <a:pt x="98" y="2865"/>
                </a:cubicBezTo>
                <a:cubicBezTo>
                  <a:pt x="89" y="2863"/>
                  <a:pt x="83" y="2854"/>
                  <a:pt x="85" y="2845"/>
                </a:cubicBezTo>
                <a:lnTo>
                  <a:pt x="85" y="2845"/>
                </a:lnTo>
                <a:cubicBezTo>
                  <a:pt x="86" y="2836"/>
                  <a:pt x="95" y="2830"/>
                  <a:pt x="104" y="2832"/>
                </a:cubicBezTo>
                <a:cubicBezTo>
                  <a:pt x="113" y="2833"/>
                  <a:pt x="119" y="2842"/>
                  <a:pt x="117" y="2851"/>
                </a:cubicBezTo>
                <a:close/>
                <a:moveTo>
                  <a:pt x="108" y="2917"/>
                </a:moveTo>
                <a:lnTo>
                  <a:pt x="108" y="2917"/>
                </a:lnTo>
                <a:cubicBezTo>
                  <a:pt x="106" y="2926"/>
                  <a:pt x="98" y="2932"/>
                  <a:pt x="89" y="2931"/>
                </a:cubicBezTo>
                <a:cubicBezTo>
                  <a:pt x="80" y="2929"/>
                  <a:pt x="74" y="2920"/>
                  <a:pt x="75" y="2911"/>
                </a:cubicBezTo>
                <a:lnTo>
                  <a:pt x="75" y="2911"/>
                </a:lnTo>
                <a:cubicBezTo>
                  <a:pt x="77" y="2902"/>
                  <a:pt x="86" y="2896"/>
                  <a:pt x="95" y="2898"/>
                </a:cubicBezTo>
                <a:cubicBezTo>
                  <a:pt x="104" y="2899"/>
                  <a:pt x="110" y="2908"/>
                  <a:pt x="108" y="2917"/>
                </a:cubicBezTo>
                <a:close/>
                <a:moveTo>
                  <a:pt x="99" y="2983"/>
                </a:moveTo>
                <a:lnTo>
                  <a:pt x="99" y="2983"/>
                </a:lnTo>
                <a:cubicBezTo>
                  <a:pt x="97" y="2992"/>
                  <a:pt x="88" y="2998"/>
                  <a:pt x="79" y="2997"/>
                </a:cubicBezTo>
                <a:cubicBezTo>
                  <a:pt x="70" y="2995"/>
                  <a:pt x="64" y="2986"/>
                  <a:pt x="66" y="2977"/>
                </a:cubicBezTo>
                <a:lnTo>
                  <a:pt x="66" y="2977"/>
                </a:lnTo>
                <a:cubicBezTo>
                  <a:pt x="68" y="2968"/>
                  <a:pt x="77" y="2962"/>
                  <a:pt x="86" y="2964"/>
                </a:cubicBezTo>
                <a:cubicBezTo>
                  <a:pt x="95" y="2966"/>
                  <a:pt x="101" y="2974"/>
                  <a:pt x="99" y="2983"/>
                </a:cubicBezTo>
                <a:close/>
                <a:moveTo>
                  <a:pt x="90" y="3049"/>
                </a:moveTo>
                <a:lnTo>
                  <a:pt x="90" y="3049"/>
                </a:lnTo>
                <a:cubicBezTo>
                  <a:pt x="88" y="3058"/>
                  <a:pt x="79" y="3064"/>
                  <a:pt x="70" y="3063"/>
                </a:cubicBezTo>
                <a:cubicBezTo>
                  <a:pt x="61" y="3061"/>
                  <a:pt x="55" y="3052"/>
                  <a:pt x="57" y="3043"/>
                </a:cubicBezTo>
                <a:lnTo>
                  <a:pt x="57" y="3043"/>
                </a:lnTo>
                <a:cubicBezTo>
                  <a:pt x="59" y="3034"/>
                  <a:pt x="67" y="3028"/>
                  <a:pt x="76" y="3030"/>
                </a:cubicBezTo>
                <a:cubicBezTo>
                  <a:pt x="85" y="3032"/>
                  <a:pt x="91" y="3040"/>
                  <a:pt x="90" y="3049"/>
                </a:cubicBezTo>
                <a:close/>
                <a:moveTo>
                  <a:pt x="80" y="3115"/>
                </a:moveTo>
                <a:lnTo>
                  <a:pt x="80" y="3115"/>
                </a:lnTo>
                <a:cubicBezTo>
                  <a:pt x="79" y="3124"/>
                  <a:pt x="70" y="3130"/>
                  <a:pt x="61" y="3129"/>
                </a:cubicBezTo>
                <a:cubicBezTo>
                  <a:pt x="52" y="3127"/>
                  <a:pt x="46" y="3118"/>
                  <a:pt x="48" y="3109"/>
                </a:cubicBezTo>
                <a:lnTo>
                  <a:pt x="48" y="3109"/>
                </a:lnTo>
                <a:cubicBezTo>
                  <a:pt x="49" y="3100"/>
                  <a:pt x="58" y="3094"/>
                  <a:pt x="67" y="3096"/>
                </a:cubicBezTo>
                <a:cubicBezTo>
                  <a:pt x="76" y="3098"/>
                  <a:pt x="82" y="3106"/>
                  <a:pt x="80" y="3115"/>
                </a:cubicBezTo>
                <a:close/>
                <a:moveTo>
                  <a:pt x="71" y="3181"/>
                </a:moveTo>
                <a:lnTo>
                  <a:pt x="71" y="3182"/>
                </a:lnTo>
                <a:cubicBezTo>
                  <a:pt x="70" y="3191"/>
                  <a:pt x="61" y="3197"/>
                  <a:pt x="52" y="3195"/>
                </a:cubicBezTo>
                <a:cubicBezTo>
                  <a:pt x="43" y="3193"/>
                  <a:pt x="37" y="3184"/>
                  <a:pt x="39" y="3175"/>
                </a:cubicBezTo>
                <a:lnTo>
                  <a:pt x="39" y="3175"/>
                </a:lnTo>
                <a:cubicBezTo>
                  <a:pt x="40" y="3166"/>
                  <a:pt x="49" y="3160"/>
                  <a:pt x="58" y="3162"/>
                </a:cubicBezTo>
                <a:cubicBezTo>
                  <a:pt x="67" y="3164"/>
                  <a:pt x="73" y="3172"/>
                  <a:pt x="71" y="3181"/>
                </a:cubicBezTo>
                <a:close/>
                <a:moveTo>
                  <a:pt x="62" y="3248"/>
                </a:moveTo>
                <a:lnTo>
                  <a:pt x="62" y="3248"/>
                </a:lnTo>
                <a:cubicBezTo>
                  <a:pt x="60" y="3257"/>
                  <a:pt x="52" y="3263"/>
                  <a:pt x="43" y="3261"/>
                </a:cubicBezTo>
                <a:cubicBezTo>
                  <a:pt x="34" y="3259"/>
                  <a:pt x="28" y="3250"/>
                  <a:pt x="29" y="3241"/>
                </a:cubicBezTo>
                <a:lnTo>
                  <a:pt x="29" y="3241"/>
                </a:lnTo>
                <a:cubicBezTo>
                  <a:pt x="31" y="3232"/>
                  <a:pt x="40" y="3226"/>
                  <a:pt x="49" y="3228"/>
                </a:cubicBezTo>
                <a:cubicBezTo>
                  <a:pt x="58" y="3230"/>
                  <a:pt x="64" y="3238"/>
                  <a:pt x="62" y="3248"/>
                </a:cubicBezTo>
                <a:close/>
                <a:moveTo>
                  <a:pt x="53" y="3314"/>
                </a:moveTo>
                <a:lnTo>
                  <a:pt x="53" y="3314"/>
                </a:lnTo>
                <a:cubicBezTo>
                  <a:pt x="51" y="3323"/>
                  <a:pt x="42" y="3329"/>
                  <a:pt x="33" y="3327"/>
                </a:cubicBezTo>
                <a:cubicBezTo>
                  <a:pt x="24" y="3325"/>
                  <a:pt x="18" y="3317"/>
                  <a:pt x="20" y="3307"/>
                </a:cubicBezTo>
                <a:lnTo>
                  <a:pt x="20" y="3307"/>
                </a:lnTo>
                <a:cubicBezTo>
                  <a:pt x="22" y="3298"/>
                  <a:pt x="31" y="3292"/>
                  <a:pt x="40" y="3294"/>
                </a:cubicBezTo>
                <a:cubicBezTo>
                  <a:pt x="49" y="3296"/>
                  <a:pt x="55" y="3305"/>
                  <a:pt x="53" y="3314"/>
                </a:cubicBezTo>
                <a:close/>
                <a:moveTo>
                  <a:pt x="44" y="3380"/>
                </a:moveTo>
                <a:lnTo>
                  <a:pt x="44" y="3380"/>
                </a:lnTo>
                <a:cubicBezTo>
                  <a:pt x="42" y="3389"/>
                  <a:pt x="33" y="3395"/>
                  <a:pt x="24" y="3393"/>
                </a:cubicBezTo>
                <a:cubicBezTo>
                  <a:pt x="15" y="3391"/>
                  <a:pt x="9" y="3383"/>
                  <a:pt x="11" y="3374"/>
                </a:cubicBezTo>
                <a:lnTo>
                  <a:pt x="11" y="3374"/>
                </a:lnTo>
                <a:cubicBezTo>
                  <a:pt x="13" y="3364"/>
                  <a:pt x="21" y="3359"/>
                  <a:pt x="30" y="3360"/>
                </a:cubicBezTo>
                <a:cubicBezTo>
                  <a:pt x="39" y="3362"/>
                  <a:pt x="45" y="3371"/>
                  <a:pt x="44" y="3380"/>
                </a:cubicBezTo>
                <a:close/>
                <a:moveTo>
                  <a:pt x="35" y="3446"/>
                </a:moveTo>
                <a:lnTo>
                  <a:pt x="35" y="3446"/>
                </a:lnTo>
                <a:cubicBezTo>
                  <a:pt x="33" y="3455"/>
                  <a:pt x="24" y="3461"/>
                  <a:pt x="15" y="3459"/>
                </a:cubicBezTo>
                <a:cubicBezTo>
                  <a:pt x="6" y="3457"/>
                  <a:pt x="0" y="3449"/>
                  <a:pt x="2" y="3440"/>
                </a:cubicBezTo>
                <a:lnTo>
                  <a:pt x="2" y="3440"/>
                </a:lnTo>
                <a:cubicBezTo>
                  <a:pt x="3" y="3431"/>
                  <a:pt x="12" y="3425"/>
                  <a:pt x="21" y="3426"/>
                </a:cubicBezTo>
                <a:cubicBezTo>
                  <a:pt x="30" y="3428"/>
                  <a:pt x="36" y="3437"/>
                  <a:pt x="35" y="3446"/>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5" name="Freeform 117"/>
          <p:cNvSpPr>
            <a:spLocks/>
          </p:cNvSpPr>
          <p:nvPr/>
        </p:nvSpPr>
        <p:spPr bwMode="auto">
          <a:xfrm>
            <a:off x="297255" y="1371366"/>
            <a:ext cx="245343" cy="1519542"/>
          </a:xfrm>
          <a:custGeom>
            <a:avLst/>
            <a:gdLst>
              <a:gd name="T0" fmla="*/ 157 w 157"/>
              <a:gd name="T1" fmla="*/ 0 h 1013"/>
              <a:gd name="T2" fmla="*/ 84 w 157"/>
              <a:gd name="T3" fmla="*/ 483 h 1013"/>
              <a:gd name="T4" fmla="*/ 16 w 157"/>
              <a:gd name="T5" fmla="*/ 733 h 1013"/>
              <a:gd name="T6" fmla="*/ 0 w 157"/>
              <a:gd name="T7" fmla="*/ 1013 h 1013"/>
            </a:gdLst>
            <a:ahLst/>
            <a:cxnLst>
              <a:cxn ang="0">
                <a:pos x="T0" y="T1"/>
              </a:cxn>
              <a:cxn ang="0">
                <a:pos x="T2" y="T3"/>
              </a:cxn>
              <a:cxn ang="0">
                <a:pos x="T4" y="T5"/>
              </a:cxn>
              <a:cxn ang="0">
                <a:pos x="T6" y="T7"/>
              </a:cxn>
            </a:cxnLst>
            <a:rect l="0" t="0" r="r" b="b"/>
            <a:pathLst>
              <a:path w="157" h="1013">
                <a:moveTo>
                  <a:pt x="157" y="0"/>
                </a:moveTo>
                <a:lnTo>
                  <a:pt x="84" y="483"/>
                </a:lnTo>
                <a:lnTo>
                  <a:pt x="16" y="733"/>
                </a:lnTo>
                <a:lnTo>
                  <a:pt x="0" y="1013"/>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6" name="Freeform 118"/>
          <p:cNvSpPr>
            <a:spLocks/>
          </p:cNvSpPr>
          <p:nvPr/>
        </p:nvSpPr>
        <p:spPr bwMode="auto">
          <a:xfrm>
            <a:off x="289442" y="2773903"/>
            <a:ext cx="2067445" cy="108003"/>
          </a:xfrm>
          <a:custGeom>
            <a:avLst/>
            <a:gdLst>
              <a:gd name="T0" fmla="*/ 0 w 1323"/>
              <a:gd name="T1" fmla="*/ 72 h 72"/>
              <a:gd name="T2" fmla="*/ 491 w 1323"/>
              <a:gd name="T3" fmla="*/ 42 h 72"/>
              <a:gd name="T4" fmla="*/ 1046 w 1323"/>
              <a:gd name="T5" fmla="*/ 36 h 72"/>
              <a:gd name="T6" fmla="*/ 1323 w 1323"/>
              <a:gd name="T7" fmla="*/ 0 h 72"/>
            </a:gdLst>
            <a:ahLst/>
            <a:cxnLst>
              <a:cxn ang="0">
                <a:pos x="T0" y="T1"/>
              </a:cxn>
              <a:cxn ang="0">
                <a:pos x="T2" y="T3"/>
              </a:cxn>
              <a:cxn ang="0">
                <a:pos x="T4" y="T5"/>
              </a:cxn>
              <a:cxn ang="0">
                <a:pos x="T6" y="T7"/>
              </a:cxn>
            </a:cxnLst>
            <a:rect l="0" t="0" r="r" b="b"/>
            <a:pathLst>
              <a:path w="1323" h="72">
                <a:moveTo>
                  <a:pt x="0" y="72"/>
                </a:moveTo>
                <a:lnTo>
                  <a:pt x="491" y="42"/>
                </a:lnTo>
                <a:lnTo>
                  <a:pt x="1046" y="36"/>
                </a:lnTo>
                <a:lnTo>
                  <a:pt x="1323" y="0"/>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7" name="Freeform 119"/>
          <p:cNvSpPr>
            <a:spLocks/>
          </p:cNvSpPr>
          <p:nvPr/>
        </p:nvSpPr>
        <p:spPr bwMode="auto">
          <a:xfrm>
            <a:off x="534783" y="1255862"/>
            <a:ext cx="2156520" cy="97503"/>
          </a:xfrm>
          <a:custGeom>
            <a:avLst/>
            <a:gdLst>
              <a:gd name="T0" fmla="*/ 0 w 1380"/>
              <a:gd name="T1" fmla="*/ 65 h 65"/>
              <a:gd name="T2" fmla="*/ 716 w 1380"/>
              <a:gd name="T3" fmla="*/ 41 h 65"/>
              <a:gd name="T4" fmla="*/ 993 w 1380"/>
              <a:gd name="T5" fmla="*/ 12 h 65"/>
              <a:gd name="T6" fmla="*/ 1380 w 1380"/>
              <a:gd name="T7" fmla="*/ 0 h 65"/>
            </a:gdLst>
            <a:ahLst/>
            <a:cxnLst>
              <a:cxn ang="0">
                <a:pos x="T0" y="T1"/>
              </a:cxn>
              <a:cxn ang="0">
                <a:pos x="T2" y="T3"/>
              </a:cxn>
              <a:cxn ang="0">
                <a:pos x="T4" y="T5"/>
              </a:cxn>
              <a:cxn ang="0">
                <a:pos x="T6" y="T7"/>
              </a:cxn>
            </a:cxnLst>
            <a:rect l="0" t="0" r="r" b="b"/>
            <a:pathLst>
              <a:path w="1380" h="65">
                <a:moveTo>
                  <a:pt x="0" y="65"/>
                </a:moveTo>
                <a:lnTo>
                  <a:pt x="716" y="41"/>
                </a:lnTo>
                <a:lnTo>
                  <a:pt x="993" y="12"/>
                </a:lnTo>
                <a:lnTo>
                  <a:pt x="138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8" name="Freeform 120"/>
          <p:cNvSpPr>
            <a:spLocks/>
          </p:cNvSpPr>
          <p:nvPr/>
        </p:nvSpPr>
        <p:spPr bwMode="auto">
          <a:xfrm>
            <a:off x="575415" y="3520925"/>
            <a:ext cx="2067445" cy="276007"/>
          </a:xfrm>
          <a:custGeom>
            <a:avLst/>
            <a:gdLst>
              <a:gd name="T0" fmla="*/ 0 w 1323"/>
              <a:gd name="T1" fmla="*/ 184 h 184"/>
              <a:gd name="T2" fmla="*/ 596 w 1323"/>
              <a:gd name="T3" fmla="*/ 83 h 184"/>
              <a:gd name="T4" fmla="*/ 983 w 1323"/>
              <a:gd name="T5" fmla="*/ 41 h 184"/>
              <a:gd name="T6" fmla="*/ 1119 w 1323"/>
              <a:gd name="T7" fmla="*/ 18 h 184"/>
              <a:gd name="T8" fmla="*/ 1323 w 1323"/>
              <a:gd name="T9" fmla="*/ 0 h 184"/>
            </a:gdLst>
            <a:ahLst/>
            <a:cxnLst>
              <a:cxn ang="0">
                <a:pos x="T0" y="T1"/>
              </a:cxn>
              <a:cxn ang="0">
                <a:pos x="T2" y="T3"/>
              </a:cxn>
              <a:cxn ang="0">
                <a:pos x="T4" y="T5"/>
              </a:cxn>
              <a:cxn ang="0">
                <a:pos x="T6" y="T7"/>
              </a:cxn>
              <a:cxn ang="0">
                <a:pos x="T8" y="T9"/>
              </a:cxn>
            </a:cxnLst>
            <a:rect l="0" t="0" r="r" b="b"/>
            <a:pathLst>
              <a:path w="1323" h="184">
                <a:moveTo>
                  <a:pt x="0" y="184"/>
                </a:moveTo>
                <a:lnTo>
                  <a:pt x="596" y="83"/>
                </a:lnTo>
                <a:lnTo>
                  <a:pt x="983" y="41"/>
                </a:lnTo>
                <a:lnTo>
                  <a:pt x="1119" y="18"/>
                </a:lnTo>
                <a:lnTo>
                  <a:pt x="1323" y="0"/>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49" name="Freeform 121"/>
          <p:cNvSpPr>
            <a:spLocks/>
          </p:cNvSpPr>
          <p:nvPr/>
        </p:nvSpPr>
        <p:spPr bwMode="auto">
          <a:xfrm>
            <a:off x="297255" y="2890908"/>
            <a:ext cx="284411" cy="927025"/>
          </a:xfrm>
          <a:custGeom>
            <a:avLst/>
            <a:gdLst>
              <a:gd name="T0" fmla="*/ 0 w 182"/>
              <a:gd name="T1" fmla="*/ 0 h 618"/>
              <a:gd name="T2" fmla="*/ 118 w 182"/>
              <a:gd name="T3" fmla="*/ 285 h 618"/>
              <a:gd name="T4" fmla="*/ 128 w 182"/>
              <a:gd name="T5" fmla="*/ 424 h 618"/>
              <a:gd name="T6" fmla="*/ 182 w 182"/>
              <a:gd name="T7" fmla="*/ 618 h 618"/>
            </a:gdLst>
            <a:ahLst/>
            <a:cxnLst>
              <a:cxn ang="0">
                <a:pos x="T0" y="T1"/>
              </a:cxn>
              <a:cxn ang="0">
                <a:pos x="T2" y="T3"/>
              </a:cxn>
              <a:cxn ang="0">
                <a:pos x="T4" y="T5"/>
              </a:cxn>
              <a:cxn ang="0">
                <a:pos x="T6" y="T7"/>
              </a:cxn>
            </a:cxnLst>
            <a:rect l="0" t="0" r="r" b="b"/>
            <a:pathLst>
              <a:path w="182" h="618">
                <a:moveTo>
                  <a:pt x="0" y="0"/>
                </a:moveTo>
                <a:lnTo>
                  <a:pt x="118" y="285"/>
                </a:lnTo>
                <a:lnTo>
                  <a:pt x="128" y="424"/>
                </a:lnTo>
                <a:lnTo>
                  <a:pt x="182" y="618"/>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50" name="Freeform 122"/>
          <p:cNvSpPr>
            <a:spLocks noEditPoints="1"/>
          </p:cNvSpPr>
          <p:nvPr/>
        </p:nvSpPr>
        <p:spPr bwMode="auto">
          <a:xfrm>
            <a:off x="597293" y="3084413"/>
            <a:ext cx="1709589" cy="201005"/>
          </a:xfrm>
          <a:custGeom>
            <a:avLst/>
            <a:gdLst>
              <a:gd name="T0" fmla="*/ 233 w 13952"/>
              <a:gd name="T1" fmla="*/ 1457 h 1500"/>
              <a:gd name="T2" fmla="*/ 399 w 13952"/>
              <a:gd name="T3" fmla="*/ 1439 h 1500"/>
              <a:gd name="T4" fmla="*/ 679 w 13952"/>
              <a:gd name="T5" fmla="*/ 1390 h 1500"/>
              <a:gd name="T6" fmla="*/ 881 w 13952"/>
              <a:gd name="T7" fmla="*/ 1400 h 1500"/>
              <a:gd name="T8" fmla="*/ 1142 w 13952"/>
              <a:gd name="T9" fmla="*/ 1337 h 1500"/>
              <a:gd name="T10" fmla="*/ 1345 w 13952"/>
              <a:gd name="T11" fmla="*/ 1347 h 1500"/>
              <a:gd name="T12" fmla="*/ 1540 w 13952"/>
              <a:gd name="T13" fmla="*/ 1291 h 1500"/>
              <a:gd name="T14" fmla="*/ 1824 w 13952"/>
              <a:gd name="T15" fmla="*/ 1276 h 1500"/>
              <a:gd name="T16" fmla="*/ 1989 w 13952"/>
              <a:gd name="T17" fmla="*/ 1257 h 1500"/>
              <a:gd name="T18" fmla="*/ 2269 w 13952"/>
              <a:gd name="T19" fmla="*/ 1208 h 1500"/>
              <a:gd name="T20" fmla="*/ 2472 w 13952"/>
              <a:gd name="T21" fmla="*/ 1218 h 1500"/>
              <a:gd name="T22" fmla="*/ 2733 w 13952"/>
              <a:gd name="T23" fmla="*/ 1155 h 1500"/>
              <a:gd name="T24" fmla="*/ 2936 w 13952"/>
              <a:gd name="T25" fmla="*/ 1165 h 1500"/>
              <a:gd name="T26" fmla="*/ 3130 w 13952"/>
              <a:gd name="T27" fmla="*/ 1110 h 1500"/>
              <a:gd name="T28" fmla="*/ 3414 w 13952"/>
              <a:gd name="T29" fmla="*/ 1094 h 1500"/>
              <a:gd name="T30" fmla="*/ 3580 w 13952"/>
              <a:gd name="T31" fmla="*/ 1075 h 1500"/>
              <a:gd name="T32" fmla="*/ 3859 w 13952"/>
              <a:gd name="T33" fmla="*/ 1026 h 1500"/>
              <a:gd name="T34" fmla="*/ 4062 w 13952"/>
              <a:gd name="T35" fmla="*/ 1037 h 1500"/>
              <a:gd name="T36" fmla="*/ 4323 w 13952"/>
              <a:gd name="T37" fmla="*/ 973 h 1500"/>
              <a:gd name="T38" fmla="*/ 4526 w 13952"/>
              <a:gd name="T39" fmla="*/ 984 h 1500"/>
              <a:gd name="T40" fmla="*/ 4721 w 13952"/>
              <a:gd name="T41" fmla="*/ 928 h 1500"/>
              <a:gd name="T42" fmla="*/ 5005 w 13952"/>
              <a:gd name="T43" fmla="*/ 912 h 1500"/>
              <a:gd name="T44" fmla="*/ 5170 w 13952"/>
              <a:gd name="T45" fmla="*/ 893 h 1500"/>
              <a:gd name="T46" fmla="*/ 5450 w 13952"/>
              <a:gd name="T47" fmla="*/ 845 h 1500"/>
              <a:gd name="T48" fmla="*/ 5653 w 13952"/>
              <a:gd name="T49" fmla="*/ 855 h 1500"/>
              <a:gd name="T50" fmla="*/ 5914 w 13952"/>
              <a:gd name="T51" fmla="*/ 792 h 1500"/>
              <a:gd name="T52" fmla="*/ 6117 w 13952"/>
              <a:gd name="T53" fmla="*/ 802 h 1500"/>
              <a:gd name="T54" fmla="*/ 6311 w 13952"/>
              <a:gd name="T55" fmla="*/ 746 h 1500"/>
              <a:gd name="T56" fmla="*/ 6595 w 13952"/>
              <a:gd name="T57" fmla="*/ 730 h 1500"/>
              <a:gd name="T58" fmla="*/ 6761 w 13952"/>
              <a:gd name="T59" fmla="*/ 712 h 1500"/>
              <a:gd name="T60" fmla="*/ 7042 w 13952"/>
              <a:gd name="T61" fmla="*/ 665 h 1500"/>
              <a:gd name="T62" fmla="*/ 7243 w 13952"/>
              <a:gd name="T63" fmla="*/ 691 h 1500"/>
              <a:gd name="T64" fmla="*/ 7508 w 13952"/>
              <a:gd name="T65" fmla="*/ 648 h 1500"/>
              <a:gd name="T66" fmla="*/ 7710 w 13952"/>
              <a:gd name="T67" fmla="*/ 674 h 1500"/>
              <a:gd name="T68" fmla="*/ 7908 w 13952"/>
              <a:gd name="T69" fmla="*/ 633 h 1500"/>
              <a:gd name="T70" fmla="*/ 8192 w 13952"/>
              <a:gd name="T71" fmla="*/ 639 h 1500"/>
              <a:gd name="T72" fmla="*/ 8359 w 13952"/>
              <a:gd name="T73" fmla="*/ 634 h 1500"/>
              <a:gd name="T74" fmla="*/ 8641 w 13952"/>
              <a:gd name="T75" fmla="*/ 606 h 1500"/>
              <a:gd name="T76" fmla="*/ 8843 w 13952"/>
              <a:gd name="T77" fmla="*/ 632 h 1500"/>
              <a:gd name="T78" fmla="*/ 9108 w 13952"/>
              <a:gd name="T79" fmla="*/ 589 h 1500"/>
              <a:gd name="T80" fmla="*/ 9310 w 13952"/>
              <a:gd name="T81" fmla="*/ 615 h 1500"/>
              <a:gd name="T82" fmla="*/ 9508 w 13952"/>
              <a:gd name="T83" fmla="*/ 575 h 1500"/>
              <a:gd name="T84" fmla="*/ 9792 w 13952"/>
              <a:gd name="T85" fmla="*/ 581 h 1500"/>
              <a:gd name="T86" fmla="*/ 9959 w 13952"/>
              <a:gd name="T87" fmla="*/ 576 h 1500"/>
              <a:gd name="T88" fmla="*/ 10241 w 13952"/>
              <a:gd name="T89" fmla="*/ 548 h 1500"/>
              <a:gd name="T90" fmla="*/ 10443 w 13952"/>
              <a:gd name="T91" fmla="*/ 574 h 1500"/>
              <a:gd name="T92" fmla="*/ 10705 w 13952"/>
              <a:gd name="T93" fmla="*/ 529 h 1500"/>
              <a:gd name="T94" fmla="*/ 10909 w 13952"/>
              <a:gd name="T95" fmla="*/ 529 h 1500"/>
              <a:gd name="T96" fmla="*/ 11100 w 13952"/>
              <a:gd name="T97" fmla="*/ 464 h 1500"/>
              <a:gd name="T98" fmla="*/ 11383 w 13952"/>
              <a:gd name="T99" fmla="*/ 434 h 1500"/>
              <a:gd name="T100" fmla="*/ 11548 w 13952"/>
              <a:gd name="T101" fmla="*/ 408 h 1500"/>
              <a:gd name="T102" fmla="*/ 11824 w 13952"/>
              <a:gd name="T103" fmla="*/ 346 h 1500"/>
              <a:gd name="T104" fmla="*/ 12028 w 13952"/>
              <a:gd name="T105" fmla="*/ 346 h 1500"/>
              <a:gd name="T106" fmla="*/ 12285 w 13952"/>
              <a:gd name="T107" fmla="*/ 271 h 1500"/>
              <a:gd name="T108" fmla="*/ 12489 w 13952"/>
              <a:gd name="T109" fmla="*/ 271 h 1500"/>
              <a:gd name="T110" fmla="*/ 12680 w 13952"/>
              <a:gd name="T111" fmla="*/ 206 h 1500"/>
              <a:gd name="T112" fmla="*/ 12963 w 13952"/>
              <a:gd name="T113" fmla="*/ 176 h 1500"/>
              <a:gd name="T114" fmla="*/ 13127 w 13952"/>
              <a:gd name="T115" fmla="*/ 150 h 1500"/>
              <a:gd name="T116" fmla="*/ 13404 w 13952"/>
              <a:gd name="T117" fmla="*/ 88 h 1500"/>
              <a:gd name="T118" fmla="*/ 13608 w 13952"/>
              <a:gd name="T119" fmla="*/ 88 h 1500"/>
              <a:gd name="T120" fmla="*/ 13865 w 13952"/>
              <a:gd name="T121" fmla="*/ 13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52" h="1500">
                <a:moveTo>
                  <a:pt x="16" y="1466"/>
                </a:moveTo>
                <a:lnTo>
                  <a:pt x="16" y="1466"/>
                </a:lnTo>
                <a:cubicBezTo>
                  <a:pt x="25" y="1464"/>
                  <a:pt x="33" y="1471"/>
                  <a:pt x="34" y="1480"/>
                </a:cubicBezTo>
                <a:cubicBezTo>
                  <a:pt x="35" y="1489"/>
                  <a:pt x="29" y="1498"/>
                  <a:pt x="20" y="1499"/>
                </a:cubicBezTo>
                <a:lnTo>
                  <a:pt x="20" y="1499"/>
                </a:lnTo>
                <a:cubicBezTo>
                  <a:pt x="11" y="1500"/>
                  <a:pt x="2" y="1493"/>
                  <a:pt x="1" y="1484"/>
                </a:cubicBezTo>
                <a:cubicBezTo>
                  <a:pt x="0" y="1475"/>
                  <a:pt x="7" y="1467"/>
                  <a:pt x="16" y="1466"/>
                </a:cubicBezTo>
                <a:close/>
                <a:moveTo>
                  <a:pt x="82" y="1458"/>
                </a:moveTo>
                <a:lnTo>
                  <a:pt x="82" y="1458"/>
                </a:lnTo>
                <a:cubicBezTo>
                  <a:pt x="91" y="1457"/>
                  <a:pt x="100" y="1463"/>
                  <a:pt x="101" y="1473"/>
                </a:cubicBezTo>
                <a:cubicBezTo>
                  <a:pt x="102" y="1482"/>
                  <a:pt x="95" y="1490"/>
                  <a:pt x="86" y="1491"/>
                </a:cubicBezTo>
                <a:lnTo>
                  <a:pt x="86" y="1491"/>
                </a:lnTo>
                <a:cubicBezTo>
                  <a:pt x="77" y="1492"/>
                  <a:pt x="69" y="1486"/>
                  <a:pt x="68" y="1477"/>
                </a:cubicBezTo>
                <a:cubicBezTo>
                  <a:pt x="66" y="1467"/>
                  <a:pt x="73" y="1459"/>
                  <a:pt x="82" y="1458"/>
                </a:cubicBezTo>
                <a:close/>
                <a:moveTo>
                  <a:pt x="148" y="1450"/>
                </a:moveTo>
                <a:lnTo>
                  <a:pt x="148" y="1450"/>
                </a:lnTo>
                <a:cubicBezTo>
                  <a:pt x="158" y="1449"/>
                  <a:pt x="166" y="1456"/>
                  <a:pt x="167" y="1465"/>
                </a:cubicBezTo>
                <a:cubicBezTo>
                  <a:pt x="168" y="1474"/>
                  <a:pt x="161" y="1482"/>
                  <a:pt x="152" y="1484"/>
                </a:cubicBezTo>
                <a:lnTo>
                  <a:pt x="152" y="1484"/>
                </a:lnTo>
                <a:cubicBezTo>
                  <a:pt x="143" y="1485"/>
                  <a:pt x="135" y="1478"/>
                  <a:pt x="134" y="1469"/>
                </a:cubicBezTo>
                <a:cubicBezTo>
                  <a:pt x="133" y="1460"/>
                  <a:pt x="139" y="1452"/>
                  <a:pt x="148" y="1450"/>
                </a:cubicBezTo>
                <a:close/>
                <a:moveTo>
                  <a:pt x="215" y="1443"/>
                </a:moveTo>
                <a:lnTo>
                  <a:pt x="215" y="1443"/>
                </a:lnTo>
                <a:cubicBezTo>
                  <a:pt x="224" y="1442"/>
                  <a:pt x="232" y="1448"/>
                  <a:pt x="233" y="1457"/>
                </a:cubicBezTo>
                <a:cubicBezTo>
                  <a:pt x="234" y="1467"/>
                  <a:pt x="228" y="1475"/>
                  <a:pt x="219" y="1476"/>
                </a:cubicBezTo>
                <a:lnTo>
                  <a:pt x="219" y="1476"/>
                </a:lnTo>
                <a:cubicBezTo>
                  <a:pt x="209" y="1477"/>
                  <a:pt x="201" y="1471"/>
                  <a:pt x="200" y="1461"/>
                </a:cubicBezTo>
                <a:cubicBezTo>
                  <a:pt x="199" y="1452"/>
                  <a:pt x="206" y="1444"/>
                  <a:pt x="215" y="1443"/>
                </a:cubicBezTo>
                <a:close/>
                <a:moveTo>
                  <a:pt x="281" y="1435"/>
                </a:moveTo>
                <a:lnTo>
                  <a:pt x="281" y="1435"/>
                </a:lnTo>
                <a:cubicBezTo>
                  <a:pt x="290" y="1434"/>
                  <a:pt x="298" y="1441"/>
                  <a:pt x="299" y="1450"/>
                </a:cubicBezTo>
                <a:cubicBezTo>
                  <a:pt x="301" y="1459"/>
                  <a:pt x="294" y="1467"/>
                  <a:pt x="285" y="1468"/>
                </a:cubicBezTo>
                <a:lnTo>
                  <a:pt x="285" y="1468"/>
                </a:lnTo>
                <a:cubicBezTo>
                  <a:pt x="276" y="1469"/>
                  <a:pt x="267" y="1463"/>
                  <a:pt x="266" y="1454"/>
                </a:cubicBezTo>
                <a:cubicBezTo>
                  <a:pt x="265" y="1445"/>
                  <a:pt x="272" y="1436"/>
                  <a:pt x="281" y="1435"/>
                </a:cubicBezTo>
                <a:close/>
                <a:moveTo>
                  <a:pt x="347" y="1428"/>
                </a:moveTo>
                <a:lnTo>
                  <a:pt x="347" y="1428"/>
                </a:lnTo>
                <a:cubicBezTo>
                  <a:pt x="356" y="1427"/>
                  <a:pt x="365" y="1433"/>
                  <a:pt x="366" y="1442"/>
                </a:cubicBezTo>
                <a:cubicBezTo>
                  <a:pt x="367" y="1451"/>
                  <a:pt x="360" y="1460"/>
                  <a:pt x="351" y="1461"/>
                </a:cubicBezTo>
                <a:lnTo>
                  <a:pt x="351" y="1461"/>
                </a:lnTo>
                <a:cubicBezTo>
                  <a:pt x="342" y="1462"/>
                  <a:pt x="334" y="1455"/>
                  <a:pt x="333" y="1446"/>
                </a:cubicBezTo>
                <a:cubicBezTo>
                  <a:pt x="332" y="1437"/>
                  <a:pt x="338" y="1429"/>
                  <a:pt x="347" y="1428"/>
                </a:cubicBezTo>
                <a:close/>
                <a:moveTo>
                  <a:pt x="413" y="1420"/>
                </a:moveTo>
                <a:lnTo>
                  <a:pt x="413" y="1420"/>
                </a:lnTo>
                <a:cubicBezTo>
                  <a:pt x="423" y="1419"/>
                  <a:pt x="431" y="1426"/>
                  <a:pt x="432" y="1435"/>
                </a:cubicBezTo>
                <a:cubicBezTo>
                  <a:pt x="433" y="1444"/>
                  <a:pt x="427" y="1452"/>
                  <a:pt x="417" y="1453"/>
                </a:cubicBezTo>
                <a:lnTo>
                  <a:pt x="417" y="1453"/>
                </a:lnTo>
                <a:cubicBezTo>
                  <a:pt x="408" y="1454"/>
                  <a:pt x="400" y="1448"/>
                  <a:pt x="399" y="1439"/>
                </a:cubicBezTo>
                <a:cubicBezTo>
                  <a:pt x="398" y="1430"/>
                  <a:pt x="404" y="1421"/>
                  <a:pt x="413" y="1420"/>
                </a:cubicBezTo>
                <a:close/>
                <a:moveTo>
                  <a:pt x="480" y="1413"/>
                </a:moveTo>
                <a:lnTo>
                  <a:pt x="480" y="1413"/>
                </a:lnTo>
                <a:cubicBezTo>
                  <a:pt x="489" y="1411"/>
                  <a:pt x="497" y="1418"/>
                  <a:pt x="498" y="1427"/>
                </a:cubicBezTo>
                <a:cubicBezTo>
                  <a:pt x="499" y="1436"/>
                  <a:pt x="493" y="1445"/>
                  <a:pt x="484" y="1446"/>
                </a:cubicBezTo>
                <a:lnTo>
                  <a:pt x="484" y="1446"/>
                </a:lnTo>
                <a:cubicBezTo>
                  <a:pt x="475" y="1447"/>
                  <a:pt x="466" y="1440"/>
                  <a:pt x="465" y="1431"/>
                </a:cubicBezTo>
                <a:cubicBezTo>
                  <a:pt x="464" y="1422"/>
                  <a:pt x="471" y="1414"/>
                  <a:pt x="480" y="1413"/>
                </a:cubicBezTo>
                <a:close/>
                <a:moveTo>
                  <a:pt x="546" y="1405"/>
                </a:moveTo>
                <a:lnTo>
                  <a:pt x="546" y="1405"/>
                </a:lnTo>
                <a:cubicBezTo>
                  <a:pt x="555" y="1404"/>
                  <a:pt x="563" y="1410"/>
                  <a:pt x="565" y="1420"/>
                </a:cubicBezTo>
                <a:cubicBezTo>
                  <a:pt x="566" y="1429"/>
                  <a:pt x="559" y="1437"/>
                  <a:pt x="550" y="1438"/>
                </a:cubicBezTo>
                <a:lnTo>
                  <a:pt x="550" y="1438"/>
                </a:lnTo>
                <a:cubicBezTo>
                  <a:pt x="541" y="1439"/>
                  <a:pt x="532" y="1433"/>
                  <a:pt x="531" y="1424"/>
                </a:cubicBezTo>
                <a:cubicBezTo>
                  <a:pt x="530" y="1414"/>
                  <a:pt x="537" y="1406"/>
                  <a:pt x="546" y="1405"/>
                </a:cubicBezTo>
                <a:close/>
                <a:moveTo>
                  <a:pt x="612" y="1397"/>
                </a:moveTo>
                <a:lnTo>
                  <a:pt x="612" y="1397"/>
                </a:lnTo>
                <a:cubicBezTo>
                  <a:pt x="621" y="1396"/>
                  <a:pt x="630" y="1403"/>
                  <a:pt x="631" y="1412"/>
                </a:cubicBezTo>
                <a:cubicBezTo>
                  <a:pt x="632" y="1421"/>
                  <a:pt x="625" y="1429"/>
                  <a:pt x="616" y="1431"/>
                </a:cubicBezTo>
                <a:lnTo>
                  <a:pt x="616" y="1431"/>
                </a:lnTo>
                <a:cubicBezTo>
                  <a:pt x="607" y="1432"/>
                  <a:pt x="599" y="1425"/>
                  <a:pt x="598" y="1416"/>
                </a:cubicBezTo>
                <a:cubicBezTo>
                  <a:pt x="597" y="1407"/>
                  <a:pt x="603" y="1398"/>
                  <a:pt x="612" y="1397"/>
                </a:cubicBezTo>
                <a:close/>
                <a:moveTo>
                  <a:pt x="679" y="1390"/>
                </a:moveTo>
                <a:lnTo>
                  <a:pt x="679" y="1390"/>
                </a:lnTo>
                <a:cubicBezTo>
                  <a:pt x="688" y="1389"/>
                  <a:pt x="696" y="1395"/>
                  <a:pt x="697" y="1404"/>
                </a:cubicBezTo>
                <a:cubicBezTo>
                  <a:pt x="698" y="1414"/>
                  <a:pt x="692" y="1422"/>
                  <a:pt x="682" y="1423"/>
                </a:cubicBezTo>
                <a:lnTo>
                  <a:pt x="682" y="1423"/>
                </a:lnTo>
                <a:cubicBezTo>
                  <a:pt x="673" y="1424"/>
                  <a:pt x="665" y="1417"/>
                  <a:pt x="664" y="1408"/>
                </a:cubicBezTo>
                <a:cubicBezTo>
                  <a:pt x="663" y="1399"/>
                  <a:pt x="669" y="1391"/>
                  <a:pt x="679" y="1390"/>
                </a:cubicBezTo>
                <a:close/>
                <a:moveTo>
                  <a:pt x="745" y="1382"/>
                </a:moveTo>
                <a:lnTo>
                  <a:pt x="745" y="1382"/>
                </a:lnTo>
                <a:cubicBezTo>
                  <a:pt x="754" y="1381"/>
                  <a:pt x="762" y="1388"/>
                  <a:pt x="763" y="1397"/>
                </a:cubicBezTo>
                <a:cubicBezTo>
                  <a:pt x="764" y="1406"/>
                  <a:pt x="758" y="1414"/>
                  <a:pt x="749" y="1415"/>
                </a:cubicBezTo>
                <a:lnTo>
                  <a:pt x="749" y="1415"/>
                </a:lnTo>
                <a:cubicBezTo>
                  <a:pt x="740" y="1416"/>
                  <a:pt x="731" y="1410"/>
                  <a:pt x="730" y="1401"/>
                </a:cubicBezTo>
                <a:cubicBezTo>
                  <a:pt x="729" y="1392"/>
                  <a:pt x="736" y="1383"/>
                  <a:pt x="745" y="1382"/>
                </a:cubicBezTo>
                <a:close/>
                <a:moveTo>
                  <a:pt x="811" y="1375"/>
                </a:moveTo>
                <a:lnTo>
                  <a:pt x="811" y="1375"/>
                </a:lnTo>
                <a:cubicBezTo>
                  <a:pt x="820" y="1374"/>
                  <a:pt x="829" y="1380"/>
                  <a:pt x="830" y="1389"/>
                </a:cubicBezTo>
                <a:cubicBezTo>
                  <a:pt x="831" y="1398"/>
                  <a:pt x="824" y="1407"/>
                  <a:pt x="815" y="1408"/>
                </a:cubicBezTo>
                <a:lnTo>
                  <a:pt x="815" y="1408"/>
                </a:lnTo>
                <a:cubicBezTo>
                  <a:pt x="806" y="1409"/>
                  <a:pt x="798" y="1402"/>
                  <a:pt x="796" y="1393"/>
                </a:cubicBezTo>
                <a:cubicBezTo>
                  <a:pt x="795" y="1384"/>
                  <a:pt x="802" y="1376"/>
                  <a:pt x="811" y="1375"/>
                </a:cubicBezTo>
                <a:close/>
                <a:moveTo>
                  <a:pt x="877" y="1367"/>
                </a:moveTo>
                <a:lnTo>
                  <a:pt x="877" y="1367"/>
                </a:lnTo>
                <a:cubicBezTo>
                  <a:pt x="887" y="1366"/>
                  <a:pt x="895" y="1373"/>
                  <a:pt x="896" y="1382"/>
                </a:cubicBezTo>
                <a:cubicBezTo>
                  <a:pt x="897" y="1391"/>
                  <a:pt x="890" y="1399"/>
                  <a:pt x="881" y="1400"/>
                </a:cubicBezTo>
                <a:lnTo>
                  <a:pt x="881" y="1400"/>
                </a:lnTo>
                <a:cubicBezTo>
                  <a:pt x="872" y="1401"/>
                  <a:pt x="864" y="1395"/>
                  <a:pt x="863" y="1386"/>
                </a:cubicBezTo>
                <a:cubicBezTo>
                  <a:pt x="862" y="1376"/>
                  <a:pt x="868" y="1368"/>
                  <a:pt x="877" y="1367"/>
                </a:cubicBezTo>
                <a:close/>
                <a:moveTo>
                  <a:pt x="944" y="1360"/>
                </a:moveTo>
                <a:lnTo>
                  <a:pt x="944" y="1360"/>
                </a:lnTo>
                <a:cubicBezTo>
                  <a:pt x="953" y="1358"/>
                  <a:pt x="961" y="1365"/>
                  <a:pt x="962" y="1374"/>
                </a:cubicBezTo>
                <a:cubicBezTo>
                  <a:pt x="963" y="1383"/>
                  <a:pt x="957" y="1392"/>
                  <a:pt x="948" y="1393"/>
                </a:cubicBezTo>
                <a:lnTo>
                  <a:pt x="948" y="1393"/>
                </a:lnTo>
                <a:cubicBezTo>
                  <a:pt x="938" y="1394"/>
                  <a:pt x="930" y="1387"/>
                  <a:pt x="929" y="1378"/>
                </a:cubicBezTo>
                <a:cubicBezTo>
                  <a:pt x="928" y="1369"/>
                  <a:pt x="934" y="1361"/>
                  <a:pt x="944" y="1360"/>
                </a:cubicBezTo>
                <a:close/>
                <a:moveTo>
                  <a:pt x="1010" y="1352"/>
                </a:moveTo>
                <a:lnTo>
                  <a:pt x="1010" y="1352"/>
                </a:lnTo>
                <a:cubicBezTo>
                  <a:pt x="1019" y="1351"/>
                  <a:pt x="1027" y="1357"/>
                  <a:pt x="1028" y="1367"/>
                </a:cubicBezTo>
                <a:cubicBezTo>
                  <a:pt x="1029" y="1376"/>
                  <a:pt x="1023" y="1384"/>
                  <a:pt x="1014" y="1385"/>
                </a:cubicBezTo>
                <a:lnTo>
                  <a:pt x="1014" y="1385"/>
                </a:lnTo>
                <a:cubicBezTo>
                  <a:pt x="1005" y="1386"/>
                  <a:pt x="996" y="1380"/>
                  <a:pt x="995" y="1370"/>
                </a:cubicBezTo>
                <a:cubicBezTo>
                  <a:pt x="994" y="1361"/>
                  <a:pt x="1001" y="1353"/>
                  <a:pt x="1010" y="1352"/>
                </a:cubicBezTo>
                <a:close/>
                <a:moveTo>
                  <a:pt x="1076" y="1344"/>
                </a:moveTo>
                <a:lnTo>
                  <a:pt x="1076" y="1344"/>
                </a:lnTo>
                <a:cubicBezTo>
                  <a:pt x="1085" y="1343"/>
                  <a:pt x="1094" y="1350"/>
                  <a:pt x="1095" y="1359"/>
                </a:cubicBezTo>
                <a:cubicBezTo>
                  <a:pt x="1096" y="1368"/>
                  <a:pt x="1089" y="1376"/>
                  <a:pt x="1080" y="1377"/>
                </a:cubicBezTo>
                <a:lnTo>
                  <a:pt x="1080" y="1377"/>
                </a:lnTo>
                <a:cubicBezTo>
                  <a:pt x="1071" y="1379"/>
                  <a:pt x="1063" y="1372"/>
                  <a:pt x="1062" y="1363"/>
                </a:cubicBezTo>
                <a:cubicBezTo>
                  <a:pt x="1060" y="1354"/>
                  <a:pt x="1067" y="1345"/>
                  <a:pt x="1076" y="1344"/>
                </a:cubicBezTo>
                <a:close/>
                <a:moveTo>
                  <a:pt x="1142" y="1337"/>
                </a:moveTo>
                <a:lnTo>
                  <a:pt x="1142" y="1337"/>
                </a:lnTo>
                <a:cubicBezTo>
                  <a:pt x="1152" y="1336"/>
                  <a:pt x="1160" y="1342"/>
                  <a:pt x="1161" y="1351"/>
                </a:cubicBezTo>
                <a:cubicBezTo>
                  <a:pt x="1162" y="1361"/>
                  <a:pt x="1156" y="1369"/>
                  <a:pt x="1146" y="1370"/>
                </a:cubicBezTo>
                <a:lnTo>
                  <a:pt x="1146" y="1370"/>
                </a:lnTo>
                <a:cubicBezTo>
                  <a:pt x="1137" y="1371"/>
                  <a:pt x="1129" y="1364"/>
                  <a:pt x="1128" y="1355"/>
                </a:cubicBezTo>
                <a:cubicBezTo>
                  <a:pt x="1127" y="1346"/>
                  <a:pt x="1133" y="1338"/>
                  <a:pt x="1142" y="1337"/>
                </a:cubicBezTo>
                <a:close/>
                <a:moveTo>
                  <a:pt x="1209" y="1329"/>
                </a:moveTo>
                <a:lnTo>
                  <a:pt x="1209" y="1329"/>
                </a:lnTo>
                <a:cubicBezTo>
                  <a:pt x="1218" y="1328"/>
                  <a:pt x="1226" y="1335"/>
                  <a:pt x="1227" y="1344"/>
                </a:cubicBezTo>
                <a:cubicBezTo>
                  <a:pt x="1228" y="1353"/>
                  <a:pt x="1222" y="1361"/>
                  <a:pt x="1213" y="1362"/>
                </a:cubicBezTo>
                <a:lnTo>
                  <a:pt x="1213" y="1362"/>
                </a:lnTo>
                <a:cubicBezTo>
                  <a:pt x="1203" y="1363"/>
                  <a:pt x="1195" y="1357"/>
                  <a:pt x="1194" y="1348"/>
                </a:cubicBezTo>
                <a:cubicBezTo>
                  <a:pt x="1193" y="1339"/>
                  <a:pt x="1200" y="1330"/>
                  <a:pt x="1209" y="1329"/>
                </a:cubicBezTo>
                <a:close/>
                <a:moveTo>
                  <a:pt x="1275" y="1322"/>
                </a:moveTo>
                <a:lnTo>
                  <a:pt x="1275" y="1322"/>
                </a:lnTo>
                <a:cubicBezTo>
                  <a:pt x="1284" y="1321"/>
                  <a:pt x="1292" y="1327"/>
                  <a:pt x="1293" y="1336"/>
                </a:cubicBezTo>
                <a:cubicBezTo>
                  <a:pt x="1295" y="1345"/>
                  <a:pt x="1288" y="1354"/>
                  <a:pt x="1279" y="1355"/>
                </a:cubicBezTo>
                <a:lnTo>
                  <a:pt x="1279" y="1355"/>
                </a:lnTo>
                <a:cubicBezTo>
                  <a:pt x="1270" y="1356"/>
                  <a:pt x="1261" y="1349"/>
                  <a:pt x="1260" y="1340"/>
                </a:cubicBezTo>
                <a:cubicBezTo>
                  <a:pt x="1259" y="1331"/>
                  <a:pt x="1266" y="1323"/>
                  <a:pt x="1275" y="1322"/>
                </a:cubicBezTo>
                <a:close/>
                <a:moveTo>
                  <a:pt x="1341" y="1314"/>
                </a:moveTo>
                <a:lnTo>
                  <a:pt x="1341" y="1314"/>
                </a:lnTo>
                <a:cubicBezTo>
                  <a:pt x="1350" y="1313"/>
                  <a:pt x="1359" y="1320"/>
                  <a:pt x="1360" y="1329"/>
                </a:cubicBezTo>
                <a:cubicBezTo>
                  <a:pt x="1361" y="1338"/>
                  <a:pt x="1354" y="1346"/>
                  <a:pt x="1345" y="1347"/>
                </a:cubicBezTo>
                <a:lnTo>
                  <a:pt x="1345" y="1347"/>
                </a:lnTo>
                <a:cubicBezTo>
                  <a:pt x="1336" y="1348"/>
                  <a:pt x="1328" y="1342"/>
                  <a:pt x="1327" y="1333"/>
                </a:cubicBezTo>
                <a:cubicBezTo>
                  <a:pt x="1326" y="1323"/>
                  <a:pt x="1332" y="1315"/>
                  <a:pt x="1341" y="1314"/>
                </a:cubicBezTo>
                <a:close/>
                <a:moveTo>
                  <a:pt x="1407" y="1307"/>
                </a:moveTo>
                <a:lnTo>
                  <a:pt x="1408" y="1307"/>
                </a:lnTo>
                <a:cubicBezTo>
                  <a:pt x="1417" y="1305"/>
                  <a:pt x="1425" y="1312"/>
                  <a:pt x="1426" y="1321"/>
                </a:cubicBezTo>
                <a:cubicBezTo>
                  <a:pt x="1427" y="1330"/>
                  <a:pt x="1421" y="1339"/>
                  <a:pt x="1411" y="1340"/>
                </a:cubicBezTo>
                <a:lnTo>
                  <a:pt x="1411" y="1340"/>
                </a:lnTo>
                <a:cubicBezTo>
                  <a:pt x="1402" y="1341"/>
                  <a:pt x="1394" y="1334"/>
                  <a:pt x="1393" y="1325"/>
                </a:cubicBezTo>
                <a:cubicBezTo>
                  <a:pt x="1392" y="1316"/>
                  <a:pt x="1398" y="1308"/>
                  <a:pt x="1407" y="1307"/>
                </a:cubicBezTo>
                <a:close/>
                <a:moveTo>
                  <a:pt x="1474" y="1299"/>
                </a:moveTo>
                <a:lnTo>
                  <a:pt x="1474" y="1299"/>
                </a:lnTo>
                <a:cubicBezTo>
                  <a:pt x="1483" y="1298"/>
                  <a:pt x="1491" y="1304"/>
                  <a:pt x="1492" y="1314"/>
                </a:cubicBezTo>
                <a:cubicBezTo>
                  <a:pt x="1493" y="1323"/>
                  <a:pt x="1487" y="1331"/>
                  <a:pt x="1478" y="1332"/>
                </a:cubicBezTo>
                <a:lnTo>
                  <a:pt x="1478" y="1332"/>
                </a:lnTo>
                <a:cubicBezTo>
                  <a:pt x="1469" y="1333"/>
                  <a:pt x="1460" y="1327"/>
                  <a:pt x="1459" y="1317"/>
                </a:cubicBezTo>
                <a:cubicBezTo>
                  <a:pt x="1458" y="1308"/>
                  <a:pt x="1465" y="1300"/>
                  <a:pt x="1474" y="1299"/>
                </a:cubicBezTo>
                <a:close/>
                <a:moveTo>
                  <a:pt x="1540" y="1291"/>
                </a:moveTo>
                <a:lnTo>
                  <a:pt x="1540" y="1291"/>
                </a:lnTo>
                <a:cubicBezTo>
                  <a:pt x="1549" y="1290"/>
                  <a:pt x="1557" y="1297"/>
                  <a:pt x="1559" y="1306"/>
                </a:cubicBezTo>
                <a:cubicBezTo>
                  <a:pt x="1560" y="1315"/>
                  <a:pt x="1553" y="1323"/>
                  <a:pt x="1544" y="1324"/>
                </a:cubicBezTo>
                <a:lnTo>
                  <a:pt x="1544" y="1324"/>
                </a:lnTo>
                <a:cubicBezTo>
                  <a:pt x="1535" y="1326"/>
                  <a:pt x="1527" y="1319"/>
                  <a:pt x="1525" y="1310"/>
                </a:cubicBezTo>
                <a:cubicBezTo>
                  <a:pt x="1524" y="1301"/>
                  <a:pt x="1531" y="1292"/>
                  <a:pt x="1540" y="1291"/>
                </a:cubicBezTo>
                <a:close/>
                <a:moveTo>
                  <a:pt x="1606" y="1284"/>
                </a:moveTo>
                <a:lnTo>
                  <a:pt x="1606" y="1284"/>
                </a:lnTo>
                <a:cubicBezTo>
                  <a:pt x="1615" y="1283"/>
                  <a:pt x="1624" y="1289"/>
                  <a:pt x="1625" y="1298"/>
                </a:cubicBezTo>
                <a:cubicBezTo>
                  <a:pt x="1626" y="1308"/>
                  <a:pt x="1619" y="1316"/>
                  <a:pt x="1610" y="1317"/>
                </a:cubicBezTo>
                <a:lnTo>
                  <a:pt x="1610" y="1317"/>
                </a:lnTo>
                <a:cubicBezTo>
                  <a:pt x="1601" y="1318"/>
                  <a:pt x="1593" y="1311"/>
                  <a:pt x="1592" y="1302"/>
                </a:cubicBezTo>
                <a:cubicBezTo>
                  <a:pt x="1591" y="1293"/>
                  <a:pt x="1597" y="1285"/>
                  <a:pt x="1606" y="1284"/>
                </a:cubicBezTo>
                <a:close/>
                <a:moveTo>
                  <a:pt x="1673" y="1276"/>
                </a:moveTo>
                <a:lnTo>
                  <a:pt x="1673" y="1276"/>
                </a:lnTo>
                <a:cubicBezTo>
                  <a:pt x="1682" y="1275"/>
                  <a:pt x="1690" y="1282"/>
                  <a:pt x="1691" y="1291"/>
                </a:cubicBezTo>
                <a:cubicBezTo>
                  <a:pt x="1692" y="1300"/>
                  <a:pt x="1686" y="1308"/>
                  <a:pt x="1677" y="1309"/>
                </a:cubicBezTo>
                <a:lnTo>
                  <a:pt x="1676" y="1309"/>
                </a:lnTo>
                <a:cubicBezTo>
                  <a:pt x="1667" y="1310"/>
                  <a:pt x="1659" y="1304"/>
                  <a:pt x="1658" y="1295"/>
                </a:cubicBezTo>
                <a:cubicBezTo>
                  <a:pt x="1657" y="1286"/>
                  <a:pt x="1663" y="1277"/>
                  <a:pt x="1673" y="1276"/>
                </a:cubicBezTo>
                <a:close/>
                <a:moveTo>
                  <a:pt x="1739" y="1269"/>
                </a:moveTo>
                <a:lnTo>
                  <a:pt x="1739" y="1269"/>
                </a:lnTo>
                <a:cubicBezTo>
                  <a:pt x="1748" y="1268"/>
                  <a:pt x="1756" y="1274"/>
                  <a:pt x="1757" y="1283"/>
                </a:cubicBezTo>
                <a:cubicBezTo>
                  <a:pt x="1758" y="1292"/>
                  <a:pt x="1752" y="1301"/>
                  <a:pt x="1743" y="1302"/>
                </a:cubicBezTo>
                <a:lnTo>
                  <a:pt x="1743" y="1302"/>
                </a:lnTo>
                <a:cubicBezTo>
                  <a:pt x="1734" y="1303"/>
                  <a:pt x="1725" y="1296"/>
                  <a:pt x="1724" y="1287"/>
                </a:cubicBezTo>
                <a:cubicBezTo>
                  <a:pt x="1723" y="1278"/>
                  <a:pt x="1730" y="1270"/>
                  <a:pt x="1739" y="1269"/>
                </a:cubicBezTo>
                <a:close/>
                <a:moveTo>
                  <a:pt x="1805" y="1261"/>
                </a:moveTo>
                <a:lnTo>
                  <a:pt x="1805" y="1261"/>
                </a:lnTo>
                <a:cubicBezTo>
                  <a:pt x="1814" y="1260"/>
                  <a:pt x="1823" y="1267"/>
                  <a:pt x="1824" y="1276"/>
                </a:cubicBezTo>
                <a:cubicBezTo>
                  <a:pt x="1825" y="1285"/>
                  <a:pt x="1818" y="1293"/>
                  <a:pt x="1809" y="1294"/>
                </a:cubicBezTo>
                <a:lnTo>
                  <a:pt x="1809" y="1294"/>
                </a:lnTo>
                <a:cubicBezTo>
                  <a:pt x="1800" y="1295"/>
                  <a:pt x="1792" y="1289"/>
                  <a:pt x="1790" y="1280"/>
                </a:cubicBezTo>
                <a:cubicBezTo>
                  <a:pt x="1789" y="1270"/>
                  <a:pt x="1796" y="1262"/>
                  <a:pt x="1805" y="1261"/>
                </a:cubicBezTo>
                <a:close/>
                <a:moveTo>
                  <a:pt x="1871" y="1254"/>
                </a:moveTo>
                <a:lnTo>
                  <a:pt x="1871" y="1254"/>
                </a:lnTo>
                <a:cubicBezTo>
                  <a:pt x="1881" y="1252"/>
                  <a:pt x="1889" y="1259"/>
                  <a:pt x="1890" y="1268"/>
                </a:cubicBezTo>
                <a:cubicBezTo>
                  <a:pt x="1891" y="1277"/>
                  <a:pt x="1884" y="1286"/>
                  <a:pt x="1875" y="1287"/>
                </a:cubicBezTo>
                <a:lnTo>
                  <a:pt x="1875" y="1287"/>
                </a:lnTo>
                <a:cubicBezTo>
                  <a:pt x="1866" y="1288"/>
                  <a:pt x="1858" y="1281"/>
                  <a:pt x="1857" y="1272"/>
                </a:cubicBezTo>
                <a:cubicBezTo>
                  <a:pt x="1856" y="1263"/>
                  <a:pt x="1862" y="1255"/>
                  <a:pt x="1871" y="1254"/>
                </a:cubicBezTo>
                <a:close/>
                <a:moveTo>
                  <a:pt x="1938" y="1246"/>
                </a:moveTo>
                <a:lnTo>
                  <a:pt x="1938" y="1246"/>
                </a:lnTo>
                <a:cubicBezTo>
                  <a:pt x="1947" y="1245"/>
                  <a:pt x="1955" y="1251"/>
                  <a:pt x="1956" y="1261"/>
                </a:cubicBezTo>
                <a:cubicBezTo>
                  <a:pt x="1957" y="1270"/>
                  <a:pt x="1951" y="1278"/>
                  <a:pt x="1942" y="1279"/>
                </a:cubicBezTo>
                <a:lnTo>
                  <a:pt x="1942" y="1279"/>
                </a:lnTo>
                <a:cubicBezTo>
                  <a:pt x="1932" y="1280"/>
                  <a:pt x="1924" y="1274"/>
                  <a:pt x="1923" y="1264"/>
                </a:cubicBezTo>
                <a:cubicBezTo>
                  <a:pt x="1922" y="1255"/>
                  <a:pt x="1928" y="1247"/>
                  <a:pt x="1938" y="1246"/>
                </a:cubicBezTo>
                <a:close/>
                <a:moveTo>
                  <a:pt x="2004" y="1238"/>
                </a:moveTo>
                <a:lnTo>
                  <a:pt x="2004" y="1238"/>
                </a:lnTo>
                <a:cubicBezTo>
                  <a:pt x="2013" y="1237"/>
                  <a:pt x="2021" y="1244"/>
                  <a:pt x="2022" y="1253"/>
                </a:cubicBezTo>
                <a:cubicBezTo>
                  <a:pt x="2024" y="1262"/>
                  <a:pt x="2017" y="1270"/>
                  <a:pt x="2008" y="1271"/>
                </a:cubicBezTo>
                <a:lnTo>
                  <a:pt x="2008" y="1271"/>
                </a:lnTo>
                <a:cubicBezTo>
                  <a:pt x="1999" y="1273"/>
                  <a:pt x="1990" y="1266"/>
                  <a:pt x="1989" y="1257"/>
                </a:cubicBezTo>
                <a:cubicBezTo>
                  <a:pt x="1988" y="1248"/>
                  <a:pt x="1995" y="1239"/>
                  <a:pt x="2004" y="1238"/>
                </a:cubicBezTo>
                <a:close/>
                <a:moveTo>
                  <a:pt x="2070" y="1231"/>
                </a:moveTo>
                <a:lnTo>
                  <a:pt x="2070" y="1231"/>
                </a:lnTo>
                <a:cubicBezTo>
                  <a:pt x="2079" y="1230"/>
                  <a:pt x="2088" y="1236"/>
                  <a:pt x="2089" y="1245"/>
                </a:cubicBezTo>
                <a:cubicBezTo>
                  <a:pt x="2090" y="1254"/>
                  <a:pt x="2083" y="1263"/>
                  <a:pt x="2074" y="1264"/>
                </a:cubicBezTo>
                <a:lnTo>
                  <a:pt x="2074" y="1264"/>
                </a:lnTo>
                <a:cubicBezTo>
                  <a:pt x="2065" y="1265"/>
                  <a:pt x="2057" y="1258"/>
                  <a:pt x="2056" y="1249"/>
                </a:cubicBezTo>
                <a:cubicBezTo>
                  <a:pt x="2054" y="1240"/>
                  <a:pt x="2061" y="1232"/>
                  <a:pt x="2070" y="1231"/>
                </a:cubicBezTo>
                <a:close/>
                <a:moveTo>
                  <a:pt x="2136" y="1223"/>
                </a:moveTo>
                <a:lnTo>
                  <a:pt x="2136" y="1223"/>
                </a:lnTo>
                <a:cubicBezTo>
                  <a:pt x="2146" y="1222"/>
                  <a:pt x="2154" y="1229"/>
                  <a:pt x="2155" y="1238"/>
                </a:cubicBezTo>
                <a:cubicBezTo>
                  <a:pt x="2156" y="1247"/>
                  <a:pt x="2150" y="1255"/>
                  <a:pt x="2140" y="1256"/>
                </a:cubicBezTo>
                <a:lnTo>
                  <a:pt x="2140" y="1256"/>
                </a:lnTo>
                <a:cubicBezTo>
                  <a:pt x="2131" y="1257"/>
                  <a:pt x="2123" y="1251"/>
                  <a:pt x="2122" y="1242"/>
                </a:cubicBezTo>
                <a:cubicBezTo>
                  <a:pt x="2121" y="1233"/>
                  <a:pt x="2127" y="1224"/>
                  <a:pt x="2136" y="1223"/>
                </a:cubicBezTo>
                <a:close/>
                <a:moveTo>
                  <a:pt x="2203" y="1216"/>
                </a:moveTo>
                <a:lnTo>
                  <a:pt x="2203" y="1216"/>
                </a:lnTo>
                <a:cubicBezTo>
                  <a:pt x="2212" y="1215"/>
                  <a:pt x="2220" y="1221"/>
                  <a:pt x="2221" y="1230"/>
                </a:cubicBezTo>
                <a:cubicBezTo>
                  <a:pt x="2222" y="1239"/>
                  <a:pt x="2216" y="1248"/>
                  <a:pt x="2207" y="1249"/>
                </a:cubicBezTo>
                <a:lnTo>
                  <a:pt x="2207" y="1249"/>
                </a:lnTo>
                <a:cubicBezTo>
                  <a:pt x="2197" y="1250"/>
                  <a:pt x="2189" y="1243"/>
                  <a:pt x="2188" y="1234"/>
                </a:cubicBezTo>
                <a:cubicBezTo>
                  <a:pt x="2187" y="1225"/>
                  <a:pt x="2194" y="1217"/>
                  <a:pt x="2203" y="1216"/>
                </a:cubicBezTo>
                <a:close/>
                <a:moveTo>
                  <a:pt x="2269" y="1208"/>
                </a:moveTo>
                <a:lnTo>
                  <a:pt x="2269" y="1208"/>
                </a:lnTo>
                <a:cubicBezTo>
                  <a:pt x="2278" y="1207"/>
                  <a:pt x="2286" y="1213"/>
                  <a:pt x="2288" y="1223"/>
                </a:cubicBezTo>
                <a:cubicBezTo>
                  <a:pt x="2289" y="1232"/>
                  <a:pt x="2282" y="1240"/>
                  <a:pt x="2273" y="1241"/>
                </a:cubicBezTo>
                <a:lnTo>
                  <a:pt x="2273" y="1241"/>
                </a:lnTo>
                <a:cubicBezTo>
                  <a:pt x="2264" y="1242"/>
                  <a:pt x="2255" y="1236"/>
                  <a:pt x="2254" y="1227"/>
                </a:cubicBezTo>
                <a:cubicBezTo>
                  <a:pt x="2253" y="1217"/>
                  <a:pt x="2260" y="1209"/>
                  <a:pt x="2269" y="1208"/>
                </a:cubicBezTo>
                <a:close/>
                <a:moveTo>
                  <a:pt x="2335" y="1200"/>
                </a:moveTo>
                <a:lnTo>
                  <a:pt x="2335" y="1200"/>
                </a:lnTo>
                <a:cubicBezTo>
                  <a:pt x="2344" y="1199"/>
                  <a:pt x="2353" y="1206"/>
                  <a:pt x="2354" y="1215"/>
                </a:cubicBezTo>
                <a:cubicBezTo>
                  <a:pt x="2355" y="1224"/>
                  <a:pt x="2348" y="1232"/>
                  <a:pt x="2339" y="1234"/>
                </a:cubicBezTo>
                <a:lnTo>
                  <a:pt x="2339" y="1234"/>
                </a:lnTo>
                <a:cubicBezTo>
                  <a:pt x="2330" y="1235"/>
                  <a:pt x="2322" y="1228"/>
                  <a:pt x="2321" y="1219"/>
                </a:cubicBezTo>
                <a:cubicBezTo>
                  <a:pt x="2320" y="1210"/>
                  <a:pt x="2326" y="1202"/>
                  <a:pt x="2335" y="1200"/>
                </a:cubicBezTo>
                <a:close/>
                <a:moveTo>
                  <a:pt x="2401" y="1193"/>
                </a:moveTo>
                <a:lnTo>
                  <a:pt x="2402" y="1193"/>
                </a:lnTo>
                <a:cubicBezTo>
                  <a:pt x="2411" y="1192"/>
                  <a:pt x="2419" y="1198"/>
                  <a:pt x="2420" y="1207"/>
                </a:cubicBezTo>
                <a:cubicBezTo>
                  <a:pt x="2421" y="1217"/>
                  <a:pt x="2415" y="1225"/>
                  <a:pt x="2405" y="1226"/>
                </a:cubicBezTo>
                <a:lnTo>
                  <a:pt x="2405" y="1226"/>
                </a:lnTo>
                <a:cubicBezTo>
                  <a:pt x="2396" y="1227"/>
                  <a:pt x="2388" y="1221"/>
                  <a:pt x="2387" y="1211"/>
                </a:cubicBezTo>
                <a:cubicBezTo>
                  <a:pt x="2386" y="1202"/>
                  <a:pt x="2392" y="1194"/>
                  <a:pt x="2401" y="1193"/>
                </a:cubicBezTo>
                <a:close/>
                <a:moveTo>
                  <a:pt x="2468" y="1185"/>
                </a:moveTo>
                <a:lnTo>
                  <a:pt x="2468" y="1185"/>
                </a:lnTo>
                <a:cubicBezTo>
                  <a:pt x="2477" y="1184"/>
                  <a:pt x="2485" y="1191"/>
                  <a:pt x="2486" y="1200"/>
                </a:cubicBezTo>
                <a:cubicBezTo>
                  <a:pt x="2487" y="1209"/>
                  <a:pt x="2481" y="1217"/>
                  <a:pt x="2472" y="1218"/>
                </a:cubicBezTo>
                <a:lnTo>
                  <a:pt x="2472" y="1218"/>
                </a:lnTo>
                <a:cubicBezTo>
                  <a:pt x="2463" y="1220"/>
                  <a:pt x="2454" y="1213"/>
                  <a:pt x="2453" y="1204"/>
                </a:cubicBezTo>
                <a:cubicBezTo>
                  <a:pt x="2452" y="1195"/>
                  <a:pt x="2459" y="1186"/>
                  <a:pt x="2468" y="1185"/>
                </a:cubicBezTo>
                <a:close/>
                <a:moveTo>
                  <a:pt x="2534" y="1178"/>
                </a:moveTo>
                <a:lnTo>
                  <a:pt x="2534" y="1178"/>
                </a:lnTo>
                <a:cubicBezTo>
                  <a:pt x="2543" y="1177"/>
                  <a:pt x="2551" y="1183"/>
                  <a:pt x="2553" y="1192"/>
                </a:cubicBezTo>
                <a:cubicBezTo>
                  <a:pt x="2554" y="1201"/>
                  <a:pt x="2547" y="1210"/>
                  <a:pt x="2538" y="1211"/>
                </a:cubicBezTo>
                <a:lnTo>
                  <a:pt x="2538" y="1211"/>
                </a:lnTo>
                <a:cubicBezTo>
                  <a:pt x="2529" y="1212"/>
                  <a:pt x="2521" y="1205"/>
                  <a:pt x="2519" y="1196"/>
                </a:cubicBezTo>
                <a:cubicBezTo>
                  <a:pt x="2518" y="1187"/>
                  <a:pt x="2525" y="1179"/>
                  <a:pt x="2534" y="1178"/>
                </a:cubicBezTo>
                <a:close/>
                <a:moveTo>
                  <a:pt x="2600" y="1170"/>
                </a:moveTo>
                <a:lnTo>
                  <a:pt x="2600" y="1170"/>
                </a:lnTo>
                <a:cubicBezTo>
                  <a:pt x="2609" y="1169"/>
                  <a:pt x="2618" y="1176"/>
                  <a:pt x="2619" y="1185"/>
                </a:cubicBezTo>
                <a:cubicBezTo>
                  <a:pt x="2620" y="1194"/>
                  <a:pt x="2613" y="1202"/>
                  <a:pt x="2604" y="1203"/>
                </a:cubicBezTo>
                <a:lnTo>
                  <a:pt x="2604" y="1203"/>
                </a:lnTo>
                <a:cubicBezTo>
                  <a:pt x="2595" y="1204"/>
                  <a:pt x="2587" y="1198"/>
                  <a:pt x="2586" y="1189"/>
                </a:cubicBezTo>
                <a:cubicBezTo>
                  <a:pt x="2585" y="1180"/>
                  <a:pt x="2591" y="1171"/>
                  <a:pt x="2600" y="1170"/>
                </a:cubicBezTo>
                <a:close/>
                <a:moveTo>
                  <a:pt x="2667" y="1163"/>
                </a:moveTo>
                <a:lnTo>
                  <a:pt x="2667" y="1163"/>
                </a:lnTo>
                <a:cubicBezTo>
                  <a:pt x="2676" y="1162"/>
                  <a:pt x="2684" y="1168"/>
                  <a:pt x="2685" y="1177"/>
                </a:cubicBezTo>
                <a:cubicBezTo>
                  <a:pt x="2686" y="1186"/>
                  <a:pt x="2680" y="1195"/>
                  <a:pt x="2671" y="1196"/>
                </a:cubicBezTo>
                <a:lnTo>
                  <a:pt x="2671" y="1196"/>
                </a:lnTo>
                <a:cubicBezTo>
                  <a:pt x="2661" y="1197"/>
                  <a:pt x="2653" y="1190"/>
                  <a:pt x="2652" y="1181"/>
                </a:cubicBezTo>
                <a:cubicBezTo>
                  <a:pt x="2651" y="1172"/>
                  <a:pt x="2657" y="1164"/>
                  <a:pt x="2667" y="1163"/>
                </a:cubicBezTo>
                <a:close/>
                <a:moveTo>
                  <a:pt x="2733" y="1155"/>
                </a:moveTo>
                <a:lnTo>
                  <a:pt x="2733" y="1155"/>
                </a:lnTo>
                <a:cubicBezTo>
                  <a:pt x="2742" y="1154"/>
                  <a:pt x="2750" y="1160"/>
                  <a:pt x="2751" y="1170"/>
                </a:cubicBezTo>
                <a:cubicBezTo>
                  <a:pt x="2752" y="1179"/>
                  <a:pt x="2746" y="1187"/>
                  <a:pt x="2737" y="1188"/>
                </a:cubicBezTo>
                <a:lnTo>
                  <a:pt x="2737" y="1188"/>
                </a:lnTo>
                <a:cubicBezTo>
                  <a:pt x="2728" y="1189"/>
                  <a:pt x="2719" y="1183"/>
                  <a:pt x="2718" y="1174"/>
                </a:cubicBezTo>
                <a:cubicBezTo>
                  <a:pt x="2717" y="1164"/>
                  <a:pt x="2724" y="1156"/>
                  <a:pt x="2733" y="1155"/>
                </a:cubicBezTo>
                <a:close/>
                <a:moveTo>
                  <a:pt x="2799" y="1147"/>
                </a:moveTo>
                <a:lnTo>
                  <a:pt x="2799" y="1147"/>
                </a:lnTo>
                <a:cubicBezTo>
                  <a:pt x="2808" y="1146"/>
                  <a:pt x="2817" y="1153"/>
                  <a:pt x="2818" y="1162"/>
                </a:cubicBezTo>
                <a:cubicBezTo>
                  <a:pt x="2819" y="1171"/>
                  <a:pt x="2812" y="1179"/>
                  <a:pt x="2803" y="1181"/>
                </a:cubicBezTo>
                <a:lnTo>
                  <a:pt x="2803" y="1181"/>
                </a:lnTo>
                <a:cubicBezTo>
                  <a:pt x="2794" y="1182"/>
                  <a:pt x="2786" y="1175"/>
                  <a:pt x="2785" y="1166"/>
                </a:cubicBezTo>
                <a:cubicBezTo>
                  <a:pt x="2783" y="1157"/>
                  <a:pt x="2790" y="1149"/>
                  <a:pt x="2799" y="1147"/>
                </a:cubicBezTo>
                <a:close/>
                <a:moveTo>
                  <a:pt x="2865" y="1140"/>
                </a:moveTo>
                <a:lnTo>
                  <a:pt x="2865" y="1140"/>
                </a:lnTo>
                <a:cubicBezTo>
                  <a:pt x="2875" y="1139"/>
                  <a:pt x="2883" y="1145"/>
                  <a:pt x="2884" y="1154"/>
                </a:cubicBezTo>
                <a:cubicBezTo>
                  <a:pt x="2885" y="1164"/>
                  <a:pt x="2878" y="1172"/>
                  <a:pt x="2869" y="1173"/>
                </a:cubicBezTo>
                <a:lnTo>
                  <a:pt x="2869" y="1173"/>
                </a:lnTo>
                <a:cubicBezTo>
                  <a:pt x="2860" y="1174"/>
                  <a:pt x="2852" y="1168"/>
                  <a:pt x="2851" y="1158"/>
                </a:cubicBezTo>
                <a:cubicBezTo>
                  <a:pt x="2850" y="1149"/>
                  <a:pt x="2856" y="1141"/>
                  <a:pt x="2865" y="1140"/>
                </a:cubicBezTo>
                <a:close/>
                <a:moveTo>
                  <a:pt x="2932" y="1132"/>
                </a:moveTo>
                <a:lnTo>
                  <a:pt x="2932" y="1132"/>
                </a:lnTo>
                <a:cubicBezTo>
                  <a:pt x="2941" y="1131"/>
                  <a:pt x="2949" y="1138"/>
                  <a:pt x="2950" y="1147"/>
                </a:cubicBezTo>
                <a:cubicBezTo>
                  <a:pt x="2951" y="1156"/>
                  <a:pt x="2945" y="1164"/>
                  <a:pt x="2936" y="1165"/>
                </a:cubicBezTo>
                <a:lnTo>
                  <a:pt x="2936" y="1165"/>
                </a:lnTo>
                <a:cubicBezTo>
                  <a:pt x="2926" y="1167"/>
                  <a:pt x="2918" y="1160"/>
                  <a:pt x="2917" y="1151"/>
                </a:cubicBezTo>
                <a:cubicBezTo>
                  <a:pt x="2916" y="1142"/>
                  <a:pt x="2922" y="1133"/>
                  <a:pt x="2932" y="1132"/>
                </a:cubicBezTo>
                <a:close/>
                <a:moveTo>
                  <a:pt x="2998" y="1125"/>
                </a:moveTo>
                <a:lnTo>
                  <a:pt x="2998" y="1125"/>
                </a:lnTo>
                <a:cubicBezTo>
                  <a:pt x="3007" y="1124"/>
                  <a:pt x="3015" y="1130"/>
                  <a:pt x="3016" y="1139"/>
                </a:cubicBezTo>
                <a:cubicBezTo>
                  <a:pt x="3018" y="1148"/>
                  <a:pt x="3011" y="1157"/>
                  <a:pt x="3002" y="1158"/>
                </a:cubicBezTo>
                <a:lnTo>
                  <a:pt x="3002" y="1158"/>
                </a:lnTo>
                <a:cubicBezTo>
                  <a:pt x="2993" y="1159"/>
                  <a:pt x="2984" y="1152"/>
                  <a:pt x="2983" y="1143"/>
                </a:cubicBezTo>
                <a:cubicBezTo>
                  <a:pt x="2982" y="1134"/>
                  <a:pt x="2989" y="1126"/>
                  <a:pt x="2998" y="1125"/>
                </a:cubicBezTo>
                <a:close/>
                <a:moveTo>
                  <a:pt x="3064" y="1117"/>
                </a:moveTo>
                <a:lnTo>
                  <a:pt x="3064" y="1117"/>
                </a:lnTo>
                <a:cubicBezTo>
                  <a:pt x="3073" y="1116"/>
                  <a:pt x="3082" y="1123"/>
                  <a:pt x="3083" y="1132"/>
                </a:cubicBezTo>
                <a:cubicBezTo>
                  <a:pt x="3084" y="1141"/>
                  <a:pt x="3077" y="1149"/>
                  <a:pt x="3068" y="1150"/>
                </a:cubicBezTo>
                <a:lnTo>
                  <a:pt x="3068" y="1150"/>
                </a:lnTo>
                <a:cubicBezTo>
                  <a:pt x="3059" y="1151"/>
                  <a:pt x="3051" y="1145"/>
                  <a:pt x="3050" y="1136"/>
                </a:cubicBezTo>
                <a:cubicBezTo>
                  <a:pt x="3049" y="1127"/>
                  <a:pt x="3055" y="1118"/>
                  <a:pt x="3064" y="1117"/>
                </a:cubicBezTo>
                <a:close/>
                <a:moveTo>
                  <a:pt x="3130" y="1110"/>
                </a:moveTo>
                <a:lnTo>
                  <a:pt x="3130" y="1110"/>
                </a:lnTo>
                <a:cubicBezTo>
                  <a:pt x="3140" y="1109"/>
                  <a:pt x="3148" y="1115"/>
                  <a:pt x="3149" y="1124"/>
                </a:cubicBezTo>
                <a:cubicBezTo>
                  <a:pt x="3150" y="1133"/>
                  <a:pt x="3144" y="1142"/>
                  <a:pt x="3134" y="1143"/>
                </a:cubicBezTo>
                <a:lnTo>
                  <a:pt x="3134" y="1143"/>
                </a:lnTo>
                <a:cubicBezTo>
                  <a:pt x="3125" y="1144"/>
                  <a:pt x="3117" y="1137"/>
                  <a:pt x="3116" y="1128"/>
                </a:cubicBezTo>
                <a:cubicBezTo>
                  <a:pt x="3115" y="1119"/>
                  <a:pt x="3121" y="1111"/>
                  <a:pt x="3130" y="1110"/>
                </a:cubicBezTo>
                <a:close/>
                <a:moveTo>
                  <a:pt x="3197" y="1102"/>
                </a:moveTo>
                <a:lnTo>
                  <a:pt x="3197" y="1102"/>
                </a:lnTo>
                <a:cubicBezTo>
                  <a:pt x="3206" y="1101"/>
                  <a:pt x="3214" y="1107"/>
                  <a:pt x="3215" y="1117"/>
                </a:cubicBezTo>
                <a:cubicBezTo>
                  <a:pt x="3216" y="1126"/>
                  <a:pt x="3210" y="1134"/>
                  <a:pt x="3201" y="1135"/>
                </a:cubicBezTo>
                <a:lnTo>
                  <a:pt x="3201" y="1135"/>
                </a:lnTo>
                <a:cubicBezTo>
                  <a:pt x="3192" y="1136"/>
                  <a:pt x="3183" y="1130"/>
                  <a:pt x="3182" y="1121"/>
                </a:cubicBezTo>
                <a:cubicBezTo>
                  <a:pt x="3181" y="1111"/>
                  <a:pt x="3188" y="1103"/>
                  <a:pt x="3197" y="1102"/>
                </a:cubicBezTo>
                <a:close/>
                <a:moveTo>
                  <a:pt x="3263" y="1094"/>
                </a:moveTo>
                <a:lnTo>
                  <a:pt x="3263" y="1094"/>
                </a:lnTo>
                <a:cubicBezTo>
                  <a:pt x="3272" y="1093"/>
                  <a:pt x="3280" y="1100"/>
                  <a:pt x="3282" y="1109"/>
                </a:cubicBezTo>
                <a:cubicBezTo>
                  <a:pt x="3283" y="1118"/>
                  <a:pt x="3276" y="1126"/>
                  <a:pt x="3267" y="1128"/>
                </a:cubicBezTo>
                <a:lnTo>
                  <a:pt x="3267" y="1128"/>
                </a:lnTo>
                <a:cubicBezTo>
                  <a:pt x="3258" y="1129"/>
                  <a:pt x="3249" y="1122"/>
                  <a:pt x="3248" y="1113"/>
                </a:cubicBezTo>
                <a:cubicBezTo>
                  <a:pt x="3247" y="1104"/>
                  <a:pt x="3254" y="1096"/>
                  <a:pt x="3263" y="1094"/>
                </a:cubicBezTo>
                <a:close/>
                <a:moveTo>
                  <a:pt x="3329" y="1087"/>
                </a:moveTo>
                <a:lnTo>
                  <a:pt x="3329" y="1087"/>
                </a:lnTo>
                <a:cubicBezTo>
                  <a:pt x="3338" y="1086"/>
                  <a:pt x="3347" y="1092"/>
                  <a:pt x="3348" y="1101"/>
                </a:cubicBezTo>
                <a:cubicBezTo>
                  <a:pt x="3349" y="1111"/>
                  <a:pt x="3342" y="1119"/>
                  <a:pt x="3333" y="1120"/>
                </a:cubicBezTo>
                <a:lnTo>
                  <a:pt x="3333" y="1120"/>
                </a:lnTo>
                <a:cubicBezTo>
                  <a:pt x="3324" y="1121"/>
                  <a:pt x="3316" y="1115"/>
                  <a:pt x="3315" y="1105"/>
                </a:cubicBezTo>
                <a:cubicBezTo>
                  <a:pt x="3314" y="1096"/>
                  <a:pt x="3320" y="1088"/>
                  <a:pt x="3329" y="1087"/>
                </a:cubicBezTo>
                <a:close/>
                <a:moveTo>
                  <a:pt x="3396" y="1079"/>
                </a:moveTo>
                <a:lnTo>
                  <a:pt x="3396" y="1079"/>
                </a:lnTo>
                <a:cubicBezTo>
                  <a:pt x="3405" y="1078"/>
                  <a:pt x="3413" y="1085"/>
                  <a:pt x="3414" y="1094"/>
                </a:cubicBezTo>
                <a:cubicBezTo>
                  <a:pt x="3415" y="1103"/>
                  <a:pt x="3409" y="1111"/>
                  <a:pt x="3400" y="1112"/>
                </a:cubicBezTo>
                <a:lnTo>
                  <a:pt x="3399" y="1112"/>
                </a:lnTo>
                <a:cubicBezTo>
                  <a:pt x="3390" y="1113"/>
                  <a:pt x="3382" y="1107"/>
                  <a:pt x="3381" y="1098"/>
                </a:cubicBezTo>
                <a:cubicBezTo>
                  <a:pt x="3380" y="1089"/>
                  <a:pt x="3386" y="1080"/>
                  <a:pt x="3396" y="1079"/>
                </a:cubicBezTo>
                <a:close/>
                <a:moveTo>
                  <a:pt x="3462" y="1072"/>
                </a:moveTo>
                <a:lnTo>
                  <a:pt x="3462" y="1072"/>
                </a:lnTo>
                <a:cubicBezTo>
                  <a:pt x="3471" y="1071"/>
                  <a:pt x="3479" y="1077"/>
                  <a:pt x="3480" y="1086"/>
                </a:cubicBezTo>
                <a:cubicBezTo>
                  <a:pt x="3481" y="1095"/>
                  <a:pt x="3475" y="1104"/>
                  <a:pt x="3466" y="1105"/>
                </a:cubicBezTo>
                <a:lnTo>
                  <a:pt x="3466" y="1105"/>
                </a:lnTo>
                <a:cubicBezTo>
                  <a:pt x="3457" y="1106"/>
                  <a:pt x="3448" y="1099"/>
                  <a:pt x="3447" y="1090"/>
                </a:cubicBezTo>
                <a:cubicBezTo>
                  <a:pt x="3446" y="1081"/>
                  <a:pt x="3453" y="1073"/>
                  <a:pt x="3462" y="1072"/>
                </a:cubicBezTo>
                <a:close/>
                <a:moveTo>
                  <a:pt x="3528" y="1064"/>
                </a:moveTo>
                <a:lnTo>
                  <a:pt x="3528" y="1064"/>
                </a:lnTo>
                <a:cubicBezTo>
                  <a:pt x="3537" y="1063"/>
                  <a:pt x="3546" y="1070"/>
                  <a:pt x="3547" y="1079"/>
                </a:cubicBezTo>
                <a:cubicBezTo>
                  <a:pt x="3548" y="1088"/>
                  <a:pt x="3541" y="1096"/>
                  <a:pt x="3532" y="1097"/>
                </a:cubicBezTo>
                <a:lnTo>
                  <a:pt x="3532" y="1097"/>
                </a:lnTo>
                <a:cubicBezTo>
                  <a:pt x="3523" y="1098"/>
                  <a:pt x="3515" y="1092"/>
                  <a:pt x="3513" y="1083"/>
                </a:cubicBezTo>
                <a:cubicBezTo>
                  <a:pt x="3512" y="1074"/>
                  <a:pt x="3519" y="1065"/>
                  <a:pt x="3528" y="1064"/>
                </a:cubicBezTo>
                <a:close/>
                <a:moveTo>
                  <a:pt x="3594" y="1057"/>
                </a:moveTo>
                <a:lnTo>
                  <a:pt x="3594" y="1057"/>
                </a:lnTo>
                <a:cubicBezTo>
                  <a:pt x="3603" y="1055"/>
                  <a:pt x="3612" y="1062"/>
                  <a:pt x="3613" y="1071"/>
                </a:cubicBezTo>
                <a:cubicBezTo>
                  <a:pt x="3614" y="1080"/>
                  <a:pt x="3607" y="1089"/>
                  <a:pt x="3598" y="1090"/>
                </a:cubicBezTo>
                <a:lnTo>
                  <a:pt x="3598" y="1090"/>
                </a:lnTo>
                <a:cubicBezTo>
                  <a:pt x="3589" y="1091"/>
                  <a:pt x="3581" y="1084"/>
                  <a:pt x="3580" y="1075"/>
                </a:cubicBezTo>
                <a:cubicBezTo>
                  <a:pt x="3579" y="1066"/>
                  <a:pt x="3585" y="1058"/>
                  <a:pt x="3594" y="1057"/>
                </a:cubicBezTo>
                <a:close/>
                <a:moveTo>
                  <a:pt x="3661" y="1049"/>
                </a:moveTo>
                <a:lnTo>
                  <a:pt x="3661" y="1049"/>
                </a:lnTo>
                <a:cubicBezTo>
                  <a:pt x="3670" y="1048"/>
                  <a:pt x="3678" y="1054"/>
                  <a:pt x="3679" y="1064"/>
                </a:cubicBezTo>
                <a:cubicBezTo>
                  <a:pt x="3680" y="1073"/>
                  <a:pt x="3674" y="1081"/>
                  <a:pt x="3665" y="1082"/>
                </a:cubicBezTo>
                <a:lnTo>
                  <a:pt x="3665" y="1082"/>
                </a:lnTo>
                <a:cubicBezTo>
                  <a:pt x="3655" y="1083"/>
                  <a:pt x="3647" y="1077"/>
                  <a:pt x="3646" y="1068"/>
                </a:cubicBezTo>
                <a:cubicBezTo>
                  <a:pt x="3645" y="1058"/>
                  <a:pt x="3651" y="1050"/>
                  <a:pt x="3661" y="1049"/>
                </a:cubicBezTo>
                <a:close/>
                <a:moveTo>
                  <a:pt x="3727" y="1041"/>
                </a:moveTo>
                <a:lnTo>
                  <a:pt x="3727" y="1041"/>
                </a:lnTo>
                <a:cubicBezTo>
                  <a:pt x="3736" y="1040"/>
                  <a:pt x="3744" y="1047"/>
                  <a:pt x="3745" y="1056"/>
                </a:cubicBezTo>
                <a:cubicBezTo>
                  <a:pt x="3747" y="1065"/>
                  <a:pt x="3740" y="1073"/>
                  <a:pt x="3731" y="1075"/>
                </a:cubicBezTo>
                <a:lnTo>
                  <a:pt x="3731" y="1075"/>
                </a:lnTo>
                <a:cubicBezTo>
                  <a:pt x="3722" y="1076"/>
                  <a:pt x="3713" y="1069"/>
                  <a:pt x="3712" y="1060"/>
                </a:cubicBezTo>
                <a:cubicBezTo>
                  <a:pt x="3711" y="1051"/>
                  <a:pt x="3718" y="1043"/>
                  <a:pt x="3727" y="1041"/>
                </a:cubicBezTo>
                <a:close/>
                <a:moveTo>
                  <a:pt x="3793" y="1034"/>
                </a:moveTo>
                <a:lnTo>
                  <a:pt x="3793" y="1034"/>
                </a:lnTo>
                <a:cubicBezTo>
                  <a:pt x="3802" y="1033"/>
                  <a:pt x="3811" y="1039"/>
                  <a:pt x="3812" y="1048"/>
                </a:cubicBezTo>
                <a:cubicBezTo>
                  <a:pt x="3813" y="1058"/>
                  <a:pt x="3806" y="1066"/>
                  <a:pt x="3797" y="1067"/>
                </a:cubicBezTo>
                <a:lnTo>
                  <a:pt x="3797" y="1067"/>
                </a:lnTo>
                <a:cubicBezTo>
                  <a:pt x="3788" y="1068"/>
                  <a:pt x="3780" y="1062"/>
                  <a:pt x="3779" y="1052"/>
                </a:cubicBezTo>
                <a:cubicBezTo>
                  <a:pt x="3777" y="1043"/>
                  <a:pt x="3784" y="1035"/>
                  <a:pt x="3793" y="1034"/>
                </a:cubicBezTo>
                <a:close/>
                <a:moveTo>
                  <a:pt x="3859" y="1026"/>
                </a:moveTo>
                <a:lnTo>
                  <a:pt x="3859" y="1026"/>
                </a:lnTo>
                <a:cubicBezTo>
                  <a:pt x="3869" y="1025"/>
                  <a:pt x="3877" y="1032"/>
                  <a:pt x="3878" y="1041"/>
                </a:cubicBezTo>
                <a:cubicBezTo>
                  <a:pt x="3879" y="1050"/>
                  <a:pt x="3873" y="1058"/>
                  <a:pt x="3863" y="1059"/>
                </a:cubicBezTo>
                <a:lnTo>
                  <a:pt x="3863" y="1059"/>
                </a:lnTo>
                <a:cubicBezTo>
                  <a:pt x="3854" y="1060"/>
                  <a:pt x="3846" y="1054"/>
                  <a:pt x="3845" y="1045"/>
                </a:cubicBezTo>
                <a:cubicBezTo>
                  <a:pt x="3844" y="1036"/>
                  <a:pt x="3850" y="1027"/>
                  <a:pt x="3859" y="1026"/>
                </a:cubicBezTo>
                <a:close/>
                <a:moveTo>
                  <a:pt x="3926" y="1019"/>
                </a:moveTo>
                <a:lnTo>
                  <a:pt x="3926" y="1019"/>
                </a:lnTo>
                <a:cubicBezTo>
                  <a:pt x="3935" y="1018"/>
                  <a:pt x="3943" y="1024"/>
                  <a:pt x="3944" y="1033"/>
                </a:cubicBezTo>
                <a:cubicBezTo>
                  <a:pt x="3945" y="1042"/>
                  <a:pt x="3939" y="1051"/>
                  <a:pt x="3930" y="1052"/>
                </a:cubicBezTo>
                <a:lnTo>
                  <a:pt x="3930" y="1052"/>
                </a:lnTo>
                <a:cubicBezTo>
                  <a:pt x="3920" y="1053"/>
                  <a:pt x="3912" y="1046"/>
                  <a:pt x="3911" y="1037"/>
                </a:cubicBezTo>
                <a:cubicBezTo>
                  <a:pt x="3910" y="1028"/>
                  <a:pt x="3917" y="1020"/>
                  <a:pt x="3926" y="1019"/>
                </a:cubicBezTo>
                <a:close/>
                <a:moveTo>
                  <a:pt x="3992" y="1011"/>
                </a:moveTo>
                <a:lnTo>
                  <a:pt x="3992" y="1011"/>
                </a:lnTo>
                <a:cubicBezTo>
                  <a:pt x="4001" y="1010"/>
                  <a:pt x="4009" y="1017"/>
                  <a:pt x="4010" y="1026"/>
                </a:cubicBezTo>
                <a:cubicBezTo>
                  <a:pt x="4012" y="1035"/>
                  <a:pt x="4005" y="1043"/>
                  <a:pt x="3996" y="1044"/>
                </a:cubicBezTo>
                <a:lnTo>
                  <a:pt x="3996" y="1044"/>
                </a:lnTo>
                <a:cubicBezTo>
                  <a:pt x="3987" y="1045"/>
                  <a:pt x="3978" y="1039"/>
                  <a:pt x="3977" y="1030"/>
                </a:cubicBezTo>
                <a:cubicBezTo>
                  <a:pt x="3976" y="1021"/>
                  <a:pt x="3983" y="1012"/>
                  <a:pt x="3992" y="1011"/>
                </a:cubicBezTo>
                <a:close/>
                <a:moveTo>
                  <a:pt x="4058" y="1004"/>
                </a:moveTo>
                <a:lnTo>
                  <a:pt x="4058" y="1004"/>
                </a:lnTo>
                <a:cubicBezTo>
                  <a:pt x="4067" y="1002"/>
                  <a:pt x="4076" y="1009"/>
                  <a:pt x="4077" y="1018"/>
                </a:cubicBezTo>
                <a:cubicBezTo>
                  <a:pt x="4078" y="1027"/>
                  <a:pt x="4071" y="1036"/>
                  <a:pt x="4062" y="1037"/>
                </a:cubicBezTo>
                <a:lnTo>
                  <a:pt x="4062" y="1037"/>
                </a:lnTo>
                <a:cubicBezTo>
                  <a:pt x="4053" y="1038"/>
                  <a:pt x="4045" y="1031"/>
                  <a:pt x="4044" y="1022"/>
                </a:cubicBezTo>
                <a:cubicBezTo>
                  <a:pt x="4043" y="1013"/>
                  <a:pt x="4049" y="1005"/>
                  <a:pt x="4058" y="1004"/>
                </a:cubicBezTo>
                <a:close/>
                <a:moveTo>
                  <a:pt x="4124" y="996"/>
                </a:moveTo>
                <a:lnTo>
                  <a:pt x="4125" y="996"/>
                </a:lnTo>
                <a:cubicBezTo>
                  <a:pt x="4134" y="995"/>
                  <a:pt x="4142" y="1001"/>
                  <a:pt x="4143" y="1011"/>
                </a:cubicBezTo>
                <a:cubicBezTo>
                  <a:pt x="4144" y="1020"/>
                  <a:pt x="4138" y="1028"/>
                  <a:pt x="4128" y="1029"/>
                </a:cubicBezTo>
                <a:lnTo>
                  <a:pt x="4128" y="1029"/>
                </a:lnTo>
                <a:cubicBezTo>
                  <a:pt x="4119" y="1030"/>
                  <a:pt x="4111" y="1024"/>
                  <a:pt x="4110" y="1015"/>
                </a:cubicBezTo>
                <a:cubicBezTo>
                  <a:pt x="4109" y="1005"/>
                  <a:pt x="4115" y="997"/>
                  <a:pt x="4124" y="996"/>
                </a:cubicBezTo>
                <a:close/>
                <a:moveTo>
                  <a:pt x="4191" y="988"/>
                </a:moveTo>
                <a:lnTo>
                  <a:pt x="4191" y="988"/>
                </a:lnTo>
                <a:cubicBezTo>
                  <a:pt x="4200" y="987"/>
                  <a:pt x="4208" y="994"/>
                  <a:pt x="4209" y="1003"/>
                </a:cubicBezTo>
                <a:cubicBezTo>
                  <a:pt x="4210" y="1012"/>
                  <a:pt x="4204" y="1020"/>
                  <a:pt x="4195" y="1022"/>
                </a:cubicBezTo>
                <a:lnTo>
                  <a:pt x="4195" y="1022"/>
                </a:lnTo>
                <a:cubicBezTo>
                  <a:pt x="4186" y="1023"/>
                  <a:pt x="4177" y="1016"/>
                  <a:pt x="4176" y="1007"/>
                </a:cubicBezTo>
                <a:cubicBezTo>
                  <a:pt x="4175" y="998"/>
                  <a:pt x="4182" y="990"/>
                  <a:pt x="4191" y="988"/>
                </a:cubicBezTo>
                <a:close/>
                <a:moveTo>
                  <a:pt x="4257" y="981"/>
                </a:moveTo>
                <a:lnTo>
                  <a:pt x="4257" y="981"/>
                </a:lnTo>
                <a:cubicBezTo>
                  <a:pt x="4266" y="980"/>
                  <a:pt x="4274" y="986"/>
                  <a:pt x="4276" y="995"/>
                </a:cubicBezTo>
                <a:cubicBezTo>
                  <a:pt x="4277" y="1005"/>
                  <a:pt x="4270" y="1013"/>
                  <a:pt x="4261" y="1014"/>
                </a:cubicBezTo>
                <a:lnTo>
                  <a:pt x="4261" y="1014"/>
                </a:lnTo>
                <a:cubicBezTo>
                  <a:pt x="4252" y="1015"/>
                  <a:pt x="4244" y="1009"/>
                  <a:pt x="4242" y="999"/>
                </a:cubicBezTo>
                <a:cubicBezTo>
                  <a:pt x="4241" y="990"/>
                  <a:pt x="4248" y="982"/>
                  <a:pt x="4257" y="981"/>
                </a:cubicBezTo>
                <a:close/>
                <a:moveTo>
                  <a:pt x="4323" y="973"/>
                </a:moveTo>
                <a:lnTo>
                  <a:pt x="4323" y="973"/>
                </a:lnTo>
                <a:cubicBezTo>
                  <a:pt x="4332" y="972"/>
                  <a:pt x="4341" y="979"/>
                  <a:pt x="4342" y="988"/>
                </a:cubicBezTo>
                <a:cubicBezTo>
                  <a:pt x="4343" y="997"/>
                  <a:pt x="4336" y="1005"/>
                  <a:pt x="4327" y="1006"/>
                </a:cubicBezTo>
                <a:lnTo>
                  <a:pt x="4327" y="1006"/>
                </a:lnTo>
                <a:cubicBezTo>
                  <a:pt x="4318" y="1007"/>
                  <a:pt x="4310" y="1001"/>
                  <a:pt x="4309" y="992"/>
                </a:cubicBezTo>
                <a:cubicBezTo>
                  <a:pt x="4308" y="983"/>
                  <a:pt x="4314" y="974"/>
                  <a:pt x="4323" y="973"/>
                </a:cubicBezTo>
                <a:close/>
                <a:moveTo>
                  <a:pt x="4390" y="966"/>
                </a:moveTo>
                <a:lnTo>
                  <a:pt x="4390" y="966"/>
                </a:lnTo>
                <a:cubicBezTo>
                  <a:pt x="4399" y="965"/>
                  <a:pt x="4407" y="971"/>
                  <a:pt x="4408" y="980"/>
                </a:cubicBezTo>
                <a:cubicBezTo>
                  <a:pt x="4409" y="989"/>
                  <a:pt x="4403" y="998"/>
                  <a:pt x="4394" y="999"/>
                </a:cubicBezTo>
                <a:lnTo>
                  <a:pt x="4394" y="999"/>
                </a:lnTo>
                <a:cubicBezTo>
                  <a:pt x="4384" y="1000"/>
                  <a:pt x="4376" y="993"/>
                  <a:pt x="4375" y="984"/>
                </a:cubicBezTo>
                <a:cubicBezTo>
                  <a:pt x="4374" y="975"/>
                  <a:pt x="4380" y="967"/>
                  <a:pt x="4390" y="966"/>
                </a:cubicBezTo>
                <a:close/>
                <a:moveTo>
                  <a:pt x="4456" y="958"/>
                </a:moveTo>
                <a:lnTo>
                  <a:pt x="4456" y="958"/>
                </a:lnTo>
                <a:cubicBezTo>
                  <a:pt x="4465" y="957"/>
                  <a:pt x="4473" y="964"/>
                  <a:pt x="4474" y="973"/>
                </a:cubicBezTo>
                <a:cubicBezTo>
                  <a:pt x="4475" y="982"/>
                  <a:pt x="4469" y="990"/>
                  <a:pt x="4460" y="991"/>
                </a:cubicBezTo>
                <a:lnTo>
                  <a:pt x="4460" y="991"/>
                </a:lnTo>
                <a:cubicBezTo>
                  <a:pt x="4451" y="992"/>
                  <a:pt x="4442" y="986"/>
                  <a:pt x="4441" y="977"/>
                </a:cubicBezTo>
                <a:cubicBezTo>
                  <a:pt x="4440" y="967"/>
                  <a:pt x="4447" y="959"/>
                  <a:pt x="4456" y="958"/>
                </a:cubicBezTo>
                <a:close/>
                <a:moveTo>
                  <a:pt x="4522" y="951"/>
                </a:moveTo>
                <a:lnTo>
                  <a:pt x="4522" y="951"/>
                </a:lnTo>
                <a:cubicBezTo>
                  <a:pt x="4531" y="949"/>
                  <a:pt x="4540" y="956"/>
                  <a:pt x="4541" y="965"/>
                </a:cubicBezTo>
                <a:cubicBezTo>
                  <a:pt x="4542" y="974"/>
                  <a:pt x="4535" y="983"/>
                  <a:pt x="4526" y="984"/>
                </a:cubicBezTo>
                <a:lnTo>
                  <a:pt x="4526" y="984"/>
                </a:lnTo>
                <a:cubicBezTo>
                  <a:pt x="4517" y="985"/>
                  <a:pt x="4509" y="978"/>
                  <a:pt x="4508" y="969"/>
                </a:cubicBezTo>
                <a:cubicBezTo>
                  <a:pt x="4506" y="960"/>
                  <a:pt x="4513" y="952"/>
                  <a:pt x="4522" y="951"/>
                </a:cubicBezTo>
                <a:close/>
                <a:moveTo>
                  <a:pt x="4588" y="943"/>
                </a:moveTo>
                <a:lnTo>
                  <a:pt x="4588" y="943"/>
                </a:lnTo>
                <a:cubicBezTo>
                  <a:pt x="4598" y="942"/>
                  <a:pt x="4606" y="948"/>
                  <a:pt x="4607" y="958"/>
                </a:cubicBezTo>
                <a:cubicBezTo>
                  <a:pt x="4608" y="967"/>
                  <a:pt x="4601" y="975"/>
                  <a:pt x="4592" y="976"/>
                </a:cubicBezTo>
                <a:lnTo>
                  <a:pt x="4592" y="976"/>
                </a:lnTo>
                <a:cubicBezTo>
                  <a:pt x="4583" y="977"/>
                  <a:pt x="4575" y="971"/>
                  <a:pt x="4574" y="961"/>
                </a:cubicBezTo>
                <a:cubicBezTo>
                  <a:pt x="4573" y="952"/>
                  <a:pt x="4579" y="944"/>
                  <a:pt x="4588" y="943"/>
                </a:cubicBezTo>
                <a:close/>
                <a:moveTo>
                  <a:pt x="4655" y="935"/>
                </a:moveTo>
                <a:lnTo>
                  <a:pt x="4655" y="935"/>
                </a:lnTo>
                <a:cubicBezTo>
                  <a:pt x="4664" y="934"/>
                  <a:pt x="4672" y="941"/>
                  <a:pt x="4673" y="950"/>
                </a:cubicBezTo>
                <a:cubicBezTo>
                  <a:pt x="4674" y="959"/>
                  <a:pt x="4668" y="967"/>
                  <a:pt x="4659" y="968"/>
                </a:cubicBezTo>
                <a:lnTo>
                  <a:pt x="4659" y="968"/>
                </a:lnTo>
                <a:cubicBezTo>
                  <a:pt x="4649" y="970"/>
                  <a:pt x="4641" y="963"/>
                  <a:pt x="4640" y="954"/>
                </a:cubicBezTo>
                <a:cubicBezTo>
                  <a:pt x="4639" y="945"/>
                  <a:pt x="4645" y="936"/>
                  <a:pt x="4655" y="935"/>
                </a:cubicBezTo>
                <a:close/>
                <a:moveTo>
                  <a:pt x="4721" y="928"/>
                </a:moveTo>
                <a:lnTo>
                  <a:pt x="4721" y="928"/>
                </a:lnTo>
                <a:cubicBezTo>
                  <a:pt x="4730" y="927"/>
                  <a:pt x="4738" y="933"/>
                  <a:pt x="4739" y="942"/>
                </a:cubicBezTo>
                <a:cubicBezTo>
                  <a:pt x="4741" y="952"/>
                  <a:pt x="4734" y="960"/>
                  <a:pt x="4725" y="961"/>
                </a:cubicBezTo>
                <a:lnTo>
                  <a:pt x="4725" y="961"/>
                </a:lnTo>
                <a:cubicBezTo>
                  <a:pt x="4716" y="962"/>
                  <a:pt x="4707" y="955"/>
                  <a:pt x="4706" y="946"/>
                </a:cubicBezTo>
                <a:cubicBezTo>
                  <a:pt x="4705" y="937"/>
                  <a:pt x="4712" y="929"/>
                  <a:pt x="4721" y="928"/>
                </a:cubicBezTo>
                <a:close/>
                <a:moveTo>
                  <a:pt x="4787" y="920"/>
                </a:moveTo>
                <a:lnTo>
                  <a:pt x="4787" y="920"/>
                </a:lnTo>
                <a:cubicBezTo>
                  <a:pt x="4796" y="919"/>
                  <a:pt x="4805" y="926"/>
                  <a:pt x="4806" y="935"/>
                </a:cubicBezTo>
                <a:cubicBezTo>
                  <a:pt x="4807" y="944"/>
                  <a:pt x="4800" y="952"/>
                  <a:pt x="4791" y="953"/>
                </a:cubicBezTo>
                <a:lnTo>
                  <a:pt x="4791" y="953"/>
                </a:lnTo>
                <a:cubicBezTo>
                  <a:pt x="4782" y="954"/>
                  <a:pt x="4774" y="948"/>
                  <a:pt x="4773" y="939"/>
                </a:cubicBezTo>
                <a:cubicBezTo>
                  <a:pt x="4772" y="930"/>
                  <a:pt x="4778" y="921"/>
                  <a:pt x="4787" y="920"/>
                </a:cubicBezTo>
                <a:close/>
                <a:moveTo>
                  <a:pt x="4853" y="913"/>
                </a:moveTo>
                <a:lnTo>
                  <a:pt x="4853" y="913"/>
                </a:lnTo>
                <a:cubicBezTo>
                  <a:pt x="4863" y="912"/>
                  <a:pt x="4871" y="918"/>
                  <a:pt x="4872" y="927"/>
                </a:cubicBezTo>
                <a:cubicBezTo>
                  <a:pt x="4873" y="936"/>
                  <a:pt x="4867" y="945"/>
                  <a:pt x="4857" y="946"/>
                </a:cubicBezTo>
                <a:lnTo>
                  <a:pt x="4857" y="946"/>
                </a:lnTo>
                <a:cubicBezTo>
                  <a:pt x="4848" y="947"/>
                  <a:pt x="4840" y="940"/>
                  <a:pt x="4839" y="931"/>
                </a:cubicBezTo>
                <a:cubicBezTo>
                  <a:pt x="4838" y="922"/>
                  <a:pt x="4844" y="914"/>
                  <a:pt x="4853" y="913"/>
                </a:cubicBezTo>
                <a:close/>
                <a:moveTo>
                  <a:pt x="4920" y="905"/>
                </a:moveTo>
                <a:lnTo>
                  <a:pt x="4920" y="905"/>
                </a:lnTo>
                <a:cubicBezTo>
                  <a:pt x="4929" y="904"/>
                  <a:pt x="4937" y="911"/>
                  <a:pt x="4938" y="920"/>
                </a:cubicBezTo>
                <a:cubicBezTo>
                  <a:pt x="4939" y="929"/>
                  <a:pt x="4933" y="937"/>
                  <a:pt x="4924" y="938"/>
                </a:cubicBezTo>
                <a:lnTo>
                  <a:pt x="4924" y="938"/>
                </a:lnTo>
                <a:cubicBezTo>
                  <a:pt x="4915" y="939"/>
                  <a:pt x="4906" y="933"/>
                  <a:pt x="4905" y="924"/>
                </a:cubicBezTo>
                <a:cubicBezTo>
                  <a:pt x="4904" y="914"/>
                  <a:pt x="4911" y="906"/>
                  <a:pt x="4920" y="905"/>
                </a:cubicBezTo>
                <a:close/>
                <a:moveTo>
                  <a:pt x="4986" y="898"/>
                </a:moveTo>
                <a:lnTo>
                  <a:pt x="4986" y="898"/>
                </a:lnTo>
                <a:cubicBezTo>
                  <a:pt x="4995" y="896"/>
                  <a:pt x="5003" y="903"/>
                  <a:pt x="5005" y="912"/>
                </a:cubicBezTo>
                <a:cubicBezTo>
                  <a:pt x="5006" y="921"/>
                  <a:pt x="4999" y="930"/>
                  <a:pt x="4990" y="931"/>
                </a:cubicBezTo>
                <a:lnTo>
                  <a:pt x="4990" y="931"/>
                </a:lnTo>
                <a:cubicBezTo>
                  <a:pt x="4981" y="932"/>
                  <a:pt x="4972" y="925"/>
                  <a:pt x="4971" y="916"/>
                </a:cubicBezTo>
                <a:cubicBezTo>
                  <a:pt x="4970" y="907"/>
                  <a:pt x="4977" y="899"/>
                  <a:pt x="4986" y="898"/>
                </a:cubicBezTo>
                <a:close/>
                <a:moveTo>
                  <a:pt x="5052" y="890"/>
                </a:moveTo>
                <a:lnTo>
                  <a:pt x="5052" y="890"/>
                </a:lnTo>
                <a:cubicBezTo>
                  <a:pt x="5061" y="889"/>
                  <a:pt x="5070" y="895"/>
                  <a:pt x="5071" y="905"/>
                </a:cubicBezTo>
                <a:cubicBezTo>
                  <a:pt x="5072" y="914"/>
                  <a:pt x="5065" y="922"/>
                  <a:pt x="5056" y="923"/>
                </a:cubicBezTo>
                <a:lnTo>
                  <a:pt x="5056" y="923"/>
                </a:lnTo>
                <a:cubicBezTo>
                  <a:pt x="5047" y="924"/>
                  <a:pt x="5039" y="918"/>
                  <a:pt x="5038" y="908"/>
                </a:cubicBezTo>
                <a:cubicBezTo>
                  <a:pt x="5037" y="899"/>
                  <a:pt x="5043" y="891"/>
                  <a:pt x="5052" y="890"/>
                </a:cubicBezTo>
                <a:close/>
                <a:moveTo>
                  <a:pt x="5119" y="882"/>
                </a:moveTo>
                <a:lnTo>
                  <a:pt x="5119" y="882"/>
                </a:lnTo>
                <a:cubicBezTo>
                  <a:pt x="5128" y="881"/>
                  <a:pt x="5136" y="888"/>
                  <a:pt x="5137" y="897"/>
                </a:cubicBezTo>
                <a:cubicBezTo>
                  <a:pt x="5138" y="906"/>
                  <a:pt x="5132" y="914"/>
                  <a:pt x="5122" y="915"/>
                </a:cubicBezTo>
                <a:lnTo>
                  <a:pt x="5122" y="915"/>
                </a:lnTo>
                <a:cubicBezTo>
                  <a:pt x="5113" y="917"/>
                  <a:pt x="5105" y="910"/>
                  <a:pt x="5104" y="901"/>
                </a:cubicBezTo>
                <a:cubicBezTo>
                  <a:pt x="5103" y="892"/>
                  <a:pt x="5109" y="883"/>
                  <a:pt x="5119" y="882"/>
                </a:cubicBezTo>
                <a:close/>
                <a:moveTo>
                  <a:pt x="5185" y="875"/>
                </a:moveTo>
                <a:lnTo>
                  <a:pt x="5185" y="875"/>
                </a:lnTo>
                <a:cubicBezTo>
                  <a:pt x="5194" y="874"/>
                  <a:pt x="5202" y="880"/>
                  <a:pt x="5203" y="889"/>
                </a:cubicBezTo>
                <a:cubicBezTo>
                  <a:pt x="5204" y="899"/>
                  <a:pt x="5198" y="907"/>
                  <a:pt x="5189" y="908"/>
                </a:cubicBezTo>
                <a:lnTo>
                  <a:pt x="5189" y="908"/>
                </a:lnTo>
                <a:cubicBezTo>
                  <a:pt x="5180" y="909"/>
                  <a:pt x="5171" y="902"/>
                  <a:pt x="5170" y="893"/>
                </a:cubicBezTo>
                <a:cubicBezTo>
                  <a:pt x="5169" y="884"/>
                  <a:pt x="5176" y="876"/>
                  <a:pt x="5185" y="875"/>
                </a:cubicBezTo>
                <a:close/>
                <a:moveTo>
                  <a:pt x="5251" y="867"/>
                </a:moveTo>
                <a:lnTo>
                  <a:pt x="5251" y="867"/>
                </a:lnTo>
                <a:cubicBezTo>
                  <a:pt x="5260" y="866"/>
                  <a:pt x="5269" y="873"/>
                  <a:pt x="5270" y="882"/>
                </a:cubicBezTo>
                <a:cubicBezTo>
                  <a:pt x="5271" y="891"/>
                  <a:pt x="5264" y="899"/>
                  <a:pt x="5255" y="900"/>
                </a:cubicBezTo>
                <a:lnTo>
                  <a:pt x="5255" y="900"/>
                </a:lnTo>
                <a:cubicBezTo>
                  <a:pt x="5246" y="901"/>
                  <a:pt x="5238" y="895"/>
                  <a:pt x="5236" y="886"/>
                </a:cubicBezTo>
                <a:cubicBezTo>
                  <a:pt x="5235" y="877"/>
                  <a:pt x="5242" y="868"/>
                  <a:pt x="5251" y="867"/>
                </a:cubicBezTo>
                <a:close/>
                <a:moveTo>
                  <a:pt x="5317" y="860"/>
                </a:moveTo>
                <a:lnTo>
                  <a:pt x="5317" y="860"/>
                </a:lnTo>
                <a:cubicBezTo>
                  <a:pt x="5326" y="859"/>
                  <a:pt x="5335" y="865"/>
                  <a:pt x="5336" y="874"/>
                </a:cubicBezTo>
                <a:cubicBezTo>
                  <a:pt x="5337" y="883"/>
                  <a:pt x="5330" y="892"/>
                  <a:pt x="5321" y="893"/>
                </a:cubicBezTo>
                <a:lnTo>
                  <a:pt x="5321" y="893"/>
                </a:lnTo>
                <a:cubicBezTo>
                  <a:pt x="5312" y="894"/>
                  <a:pt x="5304" y="887"/>
                  <a:pt x="5303" y="878"/>
                </a:cubicBezTo>
                <a:cubicBezTo>
                  <a:pt x="5302" y="869"/>
                  <a:pt x="5308" y="861"/>
                  <a:pt x="5317" y="860"/>
                </a:cubicBezTo>
                <a:close/>
                <a:moveTo>
                  <a:pt x="5384" y="852"/>
                </a:moveTo>
                <a:lnTo>
                  <a:pt x="5384" y="852"/>
                </a:lnTo>
                <a:cubicBezTo>
                  <a:pt x="5393" y="851"/>
                  <a:pt x="5401" y="858"/>
                  <a:pt x="5402" y="867"/>
                </a:cubicBezTo>
                <a:cubicBezTo>
                  <a:pt x="5403" y="876"/>
                  <a:pt x="5397" y="884"/>
                  <a:pt x="5388" y="885"/>
                </a:cubicBezTo>
                <a:lnTo>
                  <a:pt x="5388" y="885"/>
                </a:lnTo>
                <a:cubicBezTo>
                  <a:pt x="5378" y="886"/>
                  <a:pt x="5370" y="880"/>
                  <a:pt x="5369" y="871"/>
                </a:cubicBezTo>
                <a:cubicBezTo>
                  <a:pt x="5368" y="861"/>
                  <a:pt x="5374" y="853"/>
                  <a:pt x="5384" y="852"/>
                </a:cubicBezTo>
                <a:close/>
                <a:moveTo>
                  <a:pt x="5450" y="845"/>
                </a:moveTo>
                <a:lnTo>
                  <a:pt x="5450" y="845"/>
                </a:lnTo>
                <a:cubicBezTo>
                  <a:pt x="5459" y="843"/>
                  <a:pt x="5467" y="850"/>
                  <a:pt x="5468" y="859"/>
                </a:cubicBezTo>
                <a:cubicBezTo>
                  <a:pt x="5470" y="868"/>
                  <a:pt x="5463" y="877"/>
                  <a:pt x="5454" y="878"/>
                </a:cubicBezTo>
                <a:lnTo>
                  <a:pt x="5454" y="878"/>
                </a:lnTo>
                <a:cubicBezTo>
                  <a:pt x="5445" y="879"/>
                  <a:pt x="5436" y="872"/>
                  <a:pt x="5435" y="863"/>
                </a:cubicBezTo>
                <a:cubicBezTo>
                  <a:pt x="5434" y="854"/>
                  <a:pt x="5441" y="846"/>
                  <a:pt x="5450" y="845"/>
                </a:cubicBezTo>
                <a:close/>
                <a:moveTo>
                  <a:pt x="5516" y="837"/>
                </a:moveTo>
                <a:lnTo>
                  <a:pt x="5516" y="837"/>
                </a:lnTo>
                <a:cubicBezTo>
                  <a:pt x="5525" y="836"/>
                  <a:pt x="5534" y="842"/>
                  <a:pt x="5535" y="852"/>
                </a:cubicBezTo>
                <a:cubicBezTo>
                  <a:pt x="5536" y="861"/>
                  <a:pt x="5529" y="869"/>
                  <a:pt x="5520" y="870"/>
                </a:cubicBezTo>
                <a:lnTo>
                  <a:pt x="5520" y="870"/>
                </a:lnTo>
                <a:cubicBezTo>
                  <a:pt x="5511" y="871"/>
                  <a:pt x="5503" y="865"/>
                  <a:pt x="5502" y="855"/>
                </a:cubicBezTo>
                <a:cubicBezTo>
                  <a:pt x="5500" y="846"/>
                  <a:pt x="5507" y="838"/>
                  <a:pt x="5516" y="837"/>
                </a:cubicBezTo>
                <a:close/>
                <a:moveTo>
                  <a:pt x="5582" y="829"/>
                </a:moveTo>
                <a:lnTo>
                  <a:pt x="5582" y="829"/>
                </a:lnTo>
                <a:cubicBezTo>
                  <a:pt x="5592" y="828"/>
                  <a:pt x="5600" y="835"/>
                  <a:pt x="5601" y="844"/>
                </a:cubicBezTo>
                <a:cubicBezTo>
                  <a:pt x="5602" y="853"/>
                  <a:pt x="5596" y="861"/>
                  <a:pt x="5586" y="862"/>
                </a:cubicBezTo>
                <a:lnTo>
                  <a:pt x="5586" y="862"/>
                </a:lnTo>
                <a:cubicBezTo>
                  <a:pt x="5577" y="864"/>
                  <a:pt x="5569" y="857"/>
                  <a:pt x="5568" y="848"/>
                </a:cubicBezTo>
                <a:cubicBezTo>
                  <a:pt x="5567" y="839"/>
                  <a:pt x="5573" y="830"/>
                  <a:pt x="5582" y="829"/>
                </a:cubicBezTo>
                <a:close/>
                <a:moveTo>
                  <a:pt x="5649" y="822"/>
                </a:moveTo>
                <a:lnTo>
                  <a:pt x="5649" y="822"/>
                </a:lnTo>
                <a:cubicBezTo>
                  <a:pt x="5658" y="821"/>
                  <a:pt x="5666" y="827"/>
                  <a:pt x="5667" y="836"/>
                </a:cubicBezTo>
                <a:cubicBezTo>
                  <a:pt x="5668" y="845"/>
                  <a:pt x="5662" y="854"/>
                  <a:pt x="5653" y="855"/>
                </a:cubicBezTo>
                <a:lnTo>
                  <a:pt x="5653" y="855"/>
                </a:lnTo>
                <a:cubicBezTo>
                  <a:pt x="5644" y="856"/>
                  <a:pt x="5635" y="849"/>
                  <a:pt x="5634" y="840"/>
                </a:cubicBezTo>
                <a:cubicBezTo>
                  <a:pt x="5633" y="831"/>
                  <a:pt x="5639" y="823"/>
                  <a:pt x="5649" y="822"/>
                </a:cubicBezTo>
                <a:close/>
                <a:moveTo>
                  <a:pt x="5715" y="814"/>
                </a:moveTo>
                <a:lnTo>
                  <a:pt x="5715" y="814"/>
                </a:lnTo>
                <a:cubicBezTo>
                  <a:pt x="5724" y="813"/>
                  <a:pt x="5732" y="820"/>
                  <a:pt x="5733" y="829"/>
                </a:cubicBezTo>
                <a:cubicBezTo>
                  <a:pt x="5735" y="838"/>
                  <a:pt x="5728" y="846"/>
                  <a:pt x="5719" y="847"/>
                </a:cubicBezTo>
                <a:lnTo>
                  <a:pt x="5719" y="847"/>
                </a:lnTo>
                <a:cubicBezTo>
                  <a:pt x="5710" y="848"/>
                  <a:pt x="5701" y="842"/>
                  <a:pt x="5700" y="833"/>
                </a:cubicBezTo>
                <a:cubicBezTo>
                  <a:pt x="5699" y="824"/>
                  <a:pt x="5706" y="815"/>
                  <a:pt x="5715" y="814"/>
                </a:cubicBezTo>
                <a:close/>
                <a:moveTo>
                  <a:pt x="5781" y="807"/>
                </a:moveTo>
                <a:lnTo>
                  <a:pt x="5781" y="807"/>
                </a:lnTo>
                <a:cubicBezTo>
                  <a:pt x="5790" y="806"/>
                  <a:pt x="5799" y="812"/>
                  <a:pt x="5800" y="821"/>
                </a:cubicBezTo>
                <a:cubicBezTo>
                  <a:pt x="5801" y="830"/>
                  <a:pt x="5794" y="839"/>
                  <a:pt x="5785" y="840"/>
                </a:cubicBezTo>
                <a:lnTo>
                  <a:pt x="5785" y="840"/>
                </a:lnTo>
                <a:cubicBezTo>
                  <a:pt x="5776" y="841"/>
                  <a:pt x="5768" y="834"/>
                  <a:pt x="5767" y="825"/>
                </a:cubicBezTo>
                <a:cubicBezTo>
                  <a:pt x="5766" y="816"/>
                  <a:pt x="5772" y="808"/>
                  <a:pt x="5781" y="807"/>
                </a:cubicBezTo>
                <a:close/>
                <a:moveTo>
                  <a:pt x="5847" y="799"/>
                </a:moveTo>
                <a:lnTo>
                  <a:pt x="5847" y="799"/>
                </a:lnTo>
                <a:cubicBezTo>
                  <a:pt x="5857" y="798"/>
                  <a:pt x="5865" y="804"/>
                  <a:pt x="5866" y="814"/>
                </a:cubicBezTo>
                <a:cubicBezTo>
                  <a:pt x="5867" y="823"/>
                  <a:pt x="5861" y="831"/>
                  <a:pt x="5851" y="832"/>
                </a:cubicBezTo>
                <a:lnTo>
                  <a:pt x="5851" y="832"/>
                </a:lnTo>
                <a:cubicBezTo>
                  <a:pt x="5842" y="833"/>
                  <a:pt x="5834" y="827"/>
                  <a:pt x="5833" y="818"/>
                </a:cubicBezTo>
                <a:cubicBezTo>
                  <a:pt x="5832" y="808"/>
                  <a:pt x="5838" y="800"/>
                  <a:pt x="5847" y="799"/>
                </a:cubicBezTo>
                <a:close/>
                <a:moveTo>
                  <a:pt x="5914" y="792"/>
                </a:moveTo>
                <a:lnTo>
                  <a:pt x="5914" y="792"/>
                </a:lnTo>
                <a:cubicBezTo>
                  <a:pt x="5923" y="790"/>
                  <a:pt x="5931" y="797"/>
                  <a:pt x="5932" y="806"/>
                </a:cubicBezTo>
                <a:cubicBezTo>
                  <a:pt x="5933" y="815"/>
                  <a:pt x="5927" y="823"/>
                  <a:pt x="5918" y="825"/>
                </a:cubicBezTo>
                <a:lnTo>
                  <a:pt x="5918" y="825"/>
                </a:lnTo>
                <a:cubicBezTo>
                  <a:pt x="5909" y="826"/>
                  <a:pt x="5900" y="819"/>
                  <a:pt x="5899" y="810"/>
                </a:cubicBezTo>
                <a:cubicBezTo>
                  <a:pt x="5898" y="801"/>
                  <a:pt x="5905" y="793"/>
                  <a:pt x="5914" y="792"/>
                </a:cubicBezTo>
                <a:close/>
                <a:moveTo>
                  <a:pt x="5980" y="784"/>
                </a:moveTo>
                <a:lnTo>
                  <a:pt x="5980" y="784"/>
                </a:lnTo>
                <a:cubicBezTo>
                  <a:pt x="5989" y="783"/>
                  <a:pt x="5997" y="789"/>
                  <a:pt x="5999" y="798"/>
                </a:cubicBezTo>
                <a:cubicBezTo>
                  <a:pt x="6000" y="808"/>
                  <a:pt x="5993" y="816"/>
                  <a:pt x="5984" y="817"/>
                </a:cubicBezTo>
                <a:lnTo>
                  <a:pt x="5984" y="817"/>
                </a:lnTo>
                <a:cubicBezTo>
                  <a:pt x="5975" y="818"/>
                  <a:pt x="5967" y="812"/>
                  <a:pt x="5965" y="802"/>
                </a:cubicBezTo>
                <a:cubicBezTo>
                  <a:pt x="5964" y="793"/>
                  <a:pt x="5971" y="785"/>
                  <a:pt x="5980" y="784"/>
                </a:cubicBezTo>
                <a:close/>
                <a:moveTo>
                  <a:pt x="6046" y="776"/>
                </a:moveTo>
                <a:lnTo>
                  <a:pt x="6046" y="776"/>
                </a:lnTo>
                <a:cubicBezTo>
                  <a:pt x="6055" y="775"/>
                  <a:pt x="6064" y="782"/>
                  <a:pt x="6065" y="791"/>
                </a:cubicBezTo>
                <a:cubicBezTo>
                  <a:pt x="6066" y="800"/>
                  <a:pt x="6059" y="808"/>
                  <a:pt x="6050" y="809"/>
                </a:cubicBezTo>
                <a:lnTo>
                  <a:pt x="6050" y="809"/>
                </a:lnTo>
                <a:cubicBezTo>
                  <a:pt x="6041" y="811"/>
                  <a:pt x="6033" y="804"/>
                  <a:pt x="6032" y="795"/>
                </a:cubicBezTo>
                <a:cubicBezTo>
                  <a:pt x="6031" y="786"/>
                  <a:pt x="6037" y="777"/>
                  <a:pt x="6046" y="776"/>
                </a:cubicBezTo>
                <a:close/>
                <a:moveTo>
                  <a:pt x="6113" y="769"/>
                </a:moveTo>
                <a:lnTo>
                  <a:pt x="6113" y="769"/>
                </a:lnTo>
                <a:cubicBezTo>
                  <a:pt x="6122" y="768"/>
                  <a:pt x="6130" y="774"/>
                  <a:pt x="6131" y="783"/>
                </a:cubicBezTo>
                <a:cubicBezTo>
                  <a:pt x="6132" y="792"/>
                  <a:pt x="6126" y="801"/>
                  <a:pt x="6117" y="802"/>
                </a:cubicBezTo>
                <a:lnTo>
                  <a:pt x="6117" y="802"/>
                </a:lnTo>
                <a:cubicBezTo>
                  <a:pt x="6107" y="803"/>
                  <a:pt x="6099" y="796"/>
                  <a:pt x="6098" y="787"/>
                </a:cubicBezTo>
                <a:cubicBezTo>
                  <a:pt x="6097" y="778"/>
                  <a:pt x="6103" y="770"/>
                  <a:pt x="6113" y="769"/>
                </a:cubicBezTo>
                <a:close/>
                <a:moveTo>
                  <a:pt x="6179" y="761"/>
                </a:moveTo>
                <a:lnTo>
                  <a:pt x="6179" y="761"/>
                </a:lnTo>
                <a:cubicBezTo>
                  <a:pt x="6188" y="760"/>
                  <a:pt x="6196" y="767"/>
                  <a:pt x="6197" y="776"/>
                </a:cubicBezTo>
                <a:cubicBezTo>
                  <a:pt x="6198" y="785"/>
                  <a:pt x="6192" y="793"/>
                  <a:pt x="6183" y="794"/>
                </a:cubicBezTo>
                <a:lnTo>
                  <a:pt x="6183" y="794"/>
                </a:lnTo>
                <a:cubicBezTo>
                  <a:pt x="6174" y="795"/>
                  <a:pt x="6165" y="789"/>
                  <a:pt x="6164" y="780"/>
                </a:cubicBezTo>
                <a:cubicBezTo>
                  <a:pt x="6163" y="771"/>
                  <a:pt x="6170" y="762"/>
                  <a:pt x="6179" y="761"/>
                </a:cubicBezTo>
                <a:close/>
                <a:moveTo>
                  <a:pt x="6245" y="754"/>
                </a:moveTo>
                <a:lnTo>
                  <a:pt x="6245" y="754"/>
                </a:lnTo>
                <a:cubicBezTo>
                  <a:pt x="6254" y="753"/>
                  <a:pt x="6263" y="759"/>
                  <a:pt x="6264" y="768"/>
                </a:cubicBezTo>
                <a:cubicBezTo>
                  <a:pt x="6265" y="777"/>
                  <a:pt x="6258" y="786"/>
                  <a:pt x="6249" y="787"/>
                </a:cubicBezTo>
                <a:lnTo>
                  <a:pt x="6249" y="787"/>
                </a:lnTo>
                <a:cubicBezTo>
                  <a:pt x="6240" y="788"/>
                  <a:pt x="6232" y="781"/>
                  <a:pt x="6231" y="772"/>
                </a:cubicBezTo>
                <a:cubicBezTo>
                  <a:pt x="6229" y="763"/>
                  <a:pt x="6236" y="755"/>
                  <a:pt x="6245" y="754"/>
                </a:cubicBezTo>
                <a:close/>
                <a:moveTo>
                  <a:pt x="6311" y="746"/>
                </a:moveTo>
                <a:lnTo>
                  <a:pt x="6311" y="746"/>
                </a:lnTo>
                <a:cubicBezTo>
                  <a:pt x="6320" y="745"/>
                  <a:pt x="6329" y="751"/>
                  <a:pt x="6330" y="761"/>
                </a:cubicBezTo>
                <a:cubicBezTo>
                  <a:pt x="6331" y="770"/>
                  <a:pt x="6325" y="778"/>
                  <a:pt x="6315" y="779"/>
                </a:cubicBezTo>
                <a:lnTo>
                  <a:pt x="6315" y="779"/>
                </a:lnTo>
                <a:cubicBezTo>
                  <a:pt x="6306" y="780"/>
                  <a:pt x="6298" y="774"/>
                  <a:pt x="6297" y="765"/>
                </a:cubicBezTo>
                <a:cubicBezTo>
                  <a:pt x="6296" y="755"/>
                  <a:pt x="6302" y="747"/>
                  <a:pt x="6311" y="746"/>
                </a:cubicBezTo>
                <a:close/>
                <a:moveTo>
                  <a:pt x="6378" y="739"/>
                </a:moveTo>
                <a:lnTo>
                  <a:pt x="6378" y="739"/>
                </a:lnTo>
                <a:cubicBezTo>
                  <a:pt x="6387" y="737"/>
                  <a:pt x="6395" y="744"/>
                  <a:pt x="6396" y="753"/>
                </a:cubicBezTo>
                <a:cubicBezTo>
                  <a:pt x="6397" y="762"/>
                  <a:pt x="6391" y="770"/>
                  <a:pt x="6382" y="772"/>
                </a:cubicBezTo>
                <a:lnTo>
                  <a:pt x="6382" y="772"/>
                </a:lnTo>
                <a:cubicBezTo>
                  <a:pt x="6372" y="773"/>
                  <a:pt x="6364" y="766"/>
                  <a:pt x="6363" y="757"/>
                </a:cubicBezTo>
                <a:cubicBezTo>
                  <a:pt x="6362" y="748"/>
                  <a:pt x="6368" y="740"/>
                  <a:pt x="6378" y="739"/>
                </a:cubicBezTo>
                <a:close/>
                <a:moveTo>
                  <a:pt x="6444" y="731"/>
                </a:moveTo>
                <a:lnTo>
                  <a:pt x="6444" y="731"/>
                </a:lnTo>
                <a:cubicBezTo>
                  <a:pt x="6453" y="730"/>
                  <a:pt x="6461" y="736"/>
                  <a:pt x="6462" y="745"/>
                </a:cubicBezTo>
                <a:cubicBezTo>
                  <a:pt x="6464" y="755"/>
                  <a:pt x="6457" y="763"/>
                  <a:pt x="6448" y="764"/>
                </a:cubicBezTo>
                <a:lnTo>
                  <a:pt x="6448" y="764"/>
                </a:lnTo>
                <a:cubicBezTo>
                  <a:pt x="6439" y="765"/>
                  <a:pt x="6430" y="759"/>
                  <a:pt x="6429" y="749"/>
                </a:cubicBezTo>
                <a:cubicBezTo>
                  <a:pt x="6428" y="740"/>
                  <a:pt x="6435" y="732"/>
                  <a:pt x="6444" y="731"/>
                </a:cubicBezTo>
                <a:close/>
                <a:moveTo>
                  <a:pt x="6510" y="723"/>
                </a:moveTo>
                <a:lnTo>
                  <a:pt x="6510" y="723"/>
                </a:lnTo>
                <a:cubicBezTo>
                  <a:pt x="6519" y="722"/>
                  <a:pt x="6528" y="729"/>
                  <a:pt x="6529" y="738"/>
                </a:cubicBezTo>
                <a:cubicBezTo>
                  <a:pt x="6530" y="747"/>
                  <a:pt x="6523" y="755"/>
                  <a:pt x="6514" y="756"/>
                </a:cubicBezTo>
                <a:lnTo>
                  <a:pt x="6514" y="756"/>
                </a:lnTo>
                <a:cubicBezTo>
                  <a:pt x="6505" y="758"/>
                  <a:pt x="6497" y="751"/>
                  <a:pt x="6496" y="742"/>
                </a:cubicBezTo>
                <a:cubicBezTo>
                  <a:pt x="6494" y="733"/>
                  <a:pt x="6501" y="724"/>
                  <a:pt x="6510" y="723"/>
                </a:cubicBezTo>
                <a:close/>
                <a:moveTo>
                  <a:pt x="6576" y="716"/>
                </a:moveTo>
                <a:lnTo>
                  <a:pt x="6576" y="716"/>
                </a:lnTo>
                <a:cubicBezTo>
                  <a:pt x="6586" y="715"/>
                  <a:pt x="6594" y="721"/>
                  <a:pt x="6595" y="730"/>
                </a:cubicBezTo>
                <a:cubicBezTo>
                  <a:pt x="6596" y="739"/>
                  <a:pt x="6590" y="748"/>
                  <a:pt x="6580" y="749"/>
                </a:cubicBezTo>
                <a:lnTo>
                  <a:pt x="6580" y="749"/>
                </a:lnTo>
                <a:cubicBezTo>
                  <a:pt x="6571" y="750"/>
                  <a:pt x="6563" y="743"/>
                  <a:pt x="6562" y="734"/>
                </a:cubicBezTo>
                <a:cubicBezTo>
                  <a:pt x="6561" y="725"/>
                  <a:pt x="6567" y="717"/>
                  <a:pt x="6576" y="716"/>
                </a:cubicBezTo>
                <a:close/>
                <a:moveTo>
                  <a:pt x="6643" y="708"/>
                </a:moveTo>
                <a:lnTo>
                  <a:pt x="6643" y="708"/>
                </a:lnTo>
                <a:cubicBezTo>
                  <a:pt x="6652" y="707"/>
                  <a:pt x="6660" y="714"/>
                  <a:pt x="6661" y="723"/>
                </a:cubicBezTo>
                <a:cubicBezTo>
                  <a:pt x="6662" y="732"/>
                  <a:pt x="6656" y="740"/>
                  <a:pt x="6647" y="741"/>
                </a:cubicBezTo>
                <a:lnTo>
                  <a:pt x="6647" y="741"/>
                </a:lnTo>
                <a:cubicBezTo>
                  <a:pt x="6638" y="742"/>
                  <a:pt x="6629" y="736"/>
                  <a:pt x="6628" y="727"/>
                </a:cubicBezTo>
                <a:cubicBezTo>
                  <a:pt x="6627" y="718"/>
                  <a:pt x="6634" y="709"/>
                  <a:pt x="6643" y="708"/>
                </a:cubicBezTo>
                <a:close/>
                <a:moveTo>
                  <a:pt x="6709" y="701"/>
                </a:moveTo>
                <a:lnTo>
                  <a:pt x="6709" y="701"/>
                </a:lnTo>
                <a:cubicBezTo>
                  <a:pt x="6718" y="700"/>
                  <a:pt x="6726" y="706"/>
                  <a:pt x="6728" y="715"/>
                </a:cubicBezTo>
                <a:cubicBezTo>
                  <a:pt x="6729" y="724"/>
                  <a:pt x="6722" y="733"/>
                  <a:pt x="6713" y="734"/>
                </a:cubicBezTo>
                <a:lnTo>
                  <a:pt x="6713" y="734"/>
                </a:lnTo>
                <a:cubicBezTo>
                  <a:pt x="6704" y="735"/>
                  <a:pt x="6696" y="728"/>
                  <a:pt x="6694" y="719"/>
                </a:cubicBezTo>
                <a:cubicBezTo>
                  <a:pt x="6693" y="710"/>
                  <a:pt x="6700" y="702"/>
                  <a:pt x="6709" y="701"/>
                </a:cubicBezTo>
                <a:close/>
                <a:moveTo>
                  <a:pt x="6775" y="693"/>
                </a:moveTo>
                <a:lnTo>
                  <a:pt x="6775" y="693"/>
                </a:lnTo>
                <a:cubicBezTo>
                  <a:pt x="6784" y="692"/>
                  <a:pt x="6793" y="698"/>
                  <a:pt x="6794" y="708"/>
                </a:cubicBezTo>
                <a:cubicBezTo>
                  <a:pt x="6795" y="717"/>
                  <a:pt x="6788" y="725"/>
                  <a:pt x="6779" y="726"/>
                </a:cubicBezTo>
                <a:lnTo>
                  <a:pt x="6779" y="726"/>
                </a:lnTo>
                <a:cubicBezTo>
                  <a:pt x="6770" y="727"/>
                  <a:pt x="6762" y="721"/>
                  <a:pt x="6761" y="712"/>
                </a:cubicBezTo>
                <a:cubicBezTo>
                  <a:pt x="6760" y="702"/>
                  <a:pt x="6766" y="694"/>
                  <a:pt x="6775" y="693"/>
                </a:cubicBezTo>
                <a:close/>
                <a:moveTo>
                  <a:pt x="6841" y="686"/>
                </a:moveTo>
                <a:lnTo>
                  <a:pt x="6842" y="685"/>
                </a:lnTo>
                <a:cubicBezTo>
                  <a:pt x="6851" y="684"/>
                  <a:pt x="6859" y="691"/>
                  <a:pt x="6860" y="700"/>
                </a:cubicBezTo>
                <a:cubicBezTo>
                  <a:pt x="6861" y="709"/>
                  <a:pt x="6855" y="717"/>
                  <a:pt x="6846" y="719"/>
                </a:cubicBezTo>
                <a:lnTo>
                  <a:pt x="6846" y="719"/>
                </a:lnTo>
                <a:cubicBezTo>
                  <a:pt x="6836" y="720"/>
                  <a:pt x="6828" y="713"/>
                  <a:pt x="6827" y="704"/>
                </a:cubicBezTo>
                <a:cubicBezTo>
                  <a:pt x="6826" y="695"/>
                  <a:pt x="6832" y="687"/>
                  <a:pt x="6841" y="686"/>
                </a:cubicBezTo>
                <a:close/>
                <a:moveTo>
                  <a:pt x="6908" y="678"/>
                </a:moveTo>
                <a:lnTo>
                  <a:pt x="6908" y="678"/>
                </a:lnTo>
                <a:cubicBezTo>
                  <a:pt x="6917" y="677"/>
                  <a:pt x="6925" y="683"/>
                  <a:pt x="6926" y="692"/>
                </a:cubicBezTo>
                <a:cubicBezTo>
                  <a:pt x="6927" y="702"/>
                  <a:pt x="6921" y="710"/>
                  <a:pt x="6912" y="711"/>
                </a:cubicBezTo>
                <a:lnTo>
                  <a:pt x="6912" y="711"/>
                </a:lnTo>
                <a:cubicBezTo>
                  <a:pt x="6903" y="712"/>
                  <a:pt x="6894" y="706"/>
                  <a:pt x="6893" y="696"/>
                </a:cubicBezTo>
                <a:cubicBezTo>
                  <a:pt x="6892" y="687"/>
                  <a:pt x="6899" y="679"/>
                  <a:pt x="6908" y="678"/>
                </a:cubicBezTo>
                <a:close/>
                <a:moveTo>
                  <a:pt x="6974" y="670"/>
                </a:moveTo>
                <a:lnTo>
                  <a:pt x="6974" y="670"/>
                </a:lnTo>
                <a:cubicBezTo>
                  <a:pt x="6983" y="669"/>
                  <a:pt x="6992" y="676"/>
                  <a:pt x="6993" y="685"/>
                </a:cubicBezTo>
                <a:cubicBezTo>
                  <a:pt x="6994" y="694"/>
                  <a:pt x="6987" y="702"/>
                  <a:pt x="6978" y="703"/>
                </a:cubicBezTo>
                <a:lnTo>
                  <a:pt x="6978" y="703"/>
                </a:lnTo>
                <a:cubicBezTo>
                  <a:pt x="6969" y="705"/>
                  <a:pt x="6961" y="698"/>
                  <a:pt x="6959" y="689"/>
                </a:cubicBezTo>
                <a:cubicBezTo>
                  <a:pt x="6958" y="680"/>
                  <a:pt x="6965" y="671"/>
                  <a:pt x="6974" y="670"/>
                </a:cubicBezTo>
                <a:close/>
                <a:moveTo>
                  <a:pt x="7041" y="665"/>
                </a:moveTo>
                <a:lnTo>
                  <a:pt x="7042" y="665"/>
                </a:lnTo>
                <a:cubicBezTo>
                  <a:pt x="7051" y="664"/>
                  <a:pt x="7059" y="671"/>
                  <a:pt x="7059" y="680"/>
                </a:cubicBezTo>
                <a:cubicBezTo>
                  <a:pt x="7060" y="689"/>
                  <a:pt x="7053" y="697"/>
                  <a:pt x="7043" y="698"/>
                </a:cubicBezTo>
                <a:lnTo>
                  <a:pt x="7043" y="698"/>
                </a:lnTo>
                <a:cubicBezTo>
                  <a:pt x="7034" y="698"/>
                  <a:pt x="7026" y="691"/>
                  <a:pt x="7026" y="682"/>
                </a:cubicBezTo>
                <a:cubicBezTo>
                  <a:pt x="7025" y="673"/>
                  <a:pt x="7032" y="665"/>
                  <a:pt x="7041" y="665"/>
                </a:cubicBezTo>
                <a:close/>
                <a:moveTo>
                  <a:pt x="7108" y="662"/>
                </a:moveTo>
                <a:lnTo>
                  <a:pt x="7108" y="662"/>
                </a:lnTo>
                <a:cubicBezTo>
                  <a:pt x="7117" y="662"/>
                  <a:pt x="7125" y="669"/>
                  <a:pt x="7126" y="678"/>
                </a:cubicBezTo>
                <a:cubicBezTo>
                  <a:pt x="7126" y="687"/>
                  <a:pt x="7119" y="695"/>
                  <a:pt x="7110" y="695"/>
                </a:cubicBezTo>
                <a:lnTo>
                  <a:pt x="7110" y="695"/>
                </a:lnTo>
                <a:cubicBezTo>
                  <a:pt x="7101" y="696"/>
                  <a:pt x="7093" y="689"/>
                  <a:pt x="7092" y="680"/>
                </a:cubicBezTo>
                <a:cubicBezTo>
                  <a:pt x="7092" y="671"/>
                  <a:pt x="7099" y="663"/>
                  <a:pt x="7108" y="662"/>
                </a:cubicBezTo>
                <a:close/>
                <a:moveTo>
                  <a:pt x="7175" y="660"/>
                </a:moveTo>
                <a:lnTo>
                  <a:pt x="7175" y="660"/>
                </a:lnTo>
                <a:cubicBezTo>
                  <a:pt x="7184" y="659"/>
                  <a:pt x="7192" y="666"/>
                  <a:pt x="7192" y="675"/>
                </a:cubicBezTo>
                <a:cubicBezTo>
                  <a:pt x="7193" y="685"/>
                  <a:pt x="7186" y="692"/>
                  <a:pt x="7177" y="693"/>
                </a:cubicBezTo>
                <a:lnTo>
                  <a:pt x="7177" y="693"/>
                </a:lnTo>
                <a:cubicBezTo>
                  <a:pt x="7168" y="694"/>
                  <a:pt x="7160" y="687"/>
                  <a:pt x="7159" y="677"/>
                </a:cubicBezTo>
                <a:cubicBezTo>
                  <a:pt x="7159" y="668"/>
                  <a:pt x="7166" y="660"/>
                  <a:pt x="7175" y="660"/>
                </a:cubicBezTo>
                <a:close/>
                <a:moveTo>
                  <a:pt x="7241" y="657"/>
                </a:moveTo>
                <a:lnTo>
                  <a:pt x="7241" y="657"/>
                </a:lnTo>
                <a:cubicBezTo>
                  <a:pt x="7251" y="657"/>
                  <a:pt x="7259" y="664"/>
                  <a:pt x="7259" y="673"/>
                </a:cubicBezTo>
                <a:cubicBezTo>
                  <a:pt x="7260" y="682"/>
                  <a:pt x="7253" y="690"/>
                  <a:pt x="7243" y="691"/>
                </a:cubicBezTo>
                <a:lnTo>
                  <a:pt x="7243" y="691"/>
                </a:lnTo>
                <a:cubicBezTo>
                  <a:pt x="7234" y="691"/>
                  <a:pt x="7226" y="684"/>
                  <a:pt x="7226" y="675"/>
                </a:cubicBezTo>
                <a:cubicBezTo>
                  <a:pt x="7225" y="666"/>
                  <a:pt x="7232" y="658"/>
                  <a:pt x="7241" y="657"/>
                </a:cubicBezTo>
                <a:close/>
                <a:moveTo>
                  <a:pt x="7308" y="655"/>
                </a:moveTo>
                <a:lnTo>
                  <a:pt x="7308" y="655"/>
                </a:lnTo>
                <a:cubicBezTo>
                  <a:pt x="7317" y="654"/>
                  <a:pt x="7325" y="661"/>
                  <a:pt x="7326" y="671"/>
                </a:cubicBezTo>
                <a:cubicBezTo>
                  <a:pt x="7326" y="680"/>
                  <a:pt x="7319" y="688"/>
                  <a:pt x="7310" y="688"/>
                </a:cubicBezTo>
                <a:lnTo>
                  <a:pt x="7310" y="688"/>
                </a:lnTo>
                <a:cubicBezTo>
                  <a:pt x="7301" y="689"/>
                  <a:pt x="7293" y="682"/>
                  <a:pt x="7292" y="673"/>
                </a:cubicBezTo>
                <a:cubicBezTo>
                  <a:pt x="7292" y="663"/>
                  <a:pt x="7299" y="655"/>
                  <a:pt x="7308" y="655"/>
                </a:cubicBezTo>
                <a:close/>
                <a:moveTo>
                  <a:pt x="7375" y="652"/>
                </a:moveTo>
                <a:lnTo>
                  <a:pt x="7375" y="652"/>
                </a:lnTo>
                <a:cubicBezTo>
                  <a:pt x="7384" y="652"/>
                  <a:pt x="7392" y="659"/>
                  <a:pt x="7392" y="668"/>
                </a:cubicBezTo>
                <a:cubicBezTo>
                  <a:pt x="7393" y="677"/>
                  <a:pt x="7386" y="685"/>
                  <a:pt x="7377" y="686"/>
                </a:cubicBezTo>
                <a:lnTo>
                  <a:pt x="7377" y="686"/>
                </a:lnTo>
                <a:cubicBezTo>
                  <a:pt x="7368" y="686"/>
                  <a:pt x="7360" y="679"/>
                  <a:pt x="7359" y="670"/>
                </a:cubicBezTo>
                <a:cubicBezTo>
                  <a:pt x="7359" y="661"/>
                  <a:pt x="7366" y="653"/>
                  <a:pt x="7375" y="652"/>
                </a:cubicBezTo>
                <a:close/>
                <a:moveTo>
                  <a:pt x="7441" y="650"/>
                </a:moveTo>
                <a:lnTo>
                  <a:pt x="7441" y="650"/>
                </a:lnTo>
                <a:cubicBezTo>
                  <a:pt x="7451" y="650"/>
                  <a:pt x="7459" y="657"/>
                  <a:pt x="7459" y="666"/>
                </a:cubicBezTo>
                <a:cubicBezTo>
                  <a:pt x="7460" y="675"/>
                  <a:pt x="7453" y="683"/>
                  <a:pt x="7443" y="683"/>
                </a:cubicBezTo>
                <a:lnTo>
                  <a:pt x="7443" y="683"/>
                </a:lnTo>
                <a:cubicBezTo>
                  <a:pt x="7434" y="684"/>
                  <a:pt x="7426" y="677"/>
                  <a:pt x="7426" y="668"/>
                </a:cubicBezTo>
                <a:cubicBezTo>
                  <a:pt x="7425" y="658"/>
                  <a:pt x="7432" y="651"/>
                  <a:pt x="7441" y="650"/>
                </a:cubicBezTo>
                <a:close/>
                <a:moveTo>
                  <a:pt x="7508" y="648"/>
                </a:moveTo>
                <a:lnTo>
                  <a:pt x="7508" y="648"/>
                </a:lnTo>
                <a:cubicBezTo>
                  <a:pt x="7517" y="647"/>
                  <a:pt x="7525" y="654"/>
                  <a:pt x="7526" y="663"/>
                </a:cubicBezTo>
                <a:cubicBezTo>
                  <a:pt x="7526" y="672"/>
                  <a:pt x="7519" y="680"/>
                  <a:pt x="7510" y="681"/>
                </a:cubicBezTo>
                <a:lnTo>
                  <a:pt x="7510" y="681"/>
                </a:lnTo>
                <a:cubicBezTo>
                  <a:pt x="7501" y="681"/>
                  <a:pt x="7493" y="674"/>
                  <a:pt x="7492" y="665"/>
                </a:cubicBezTo>
                <a:cubicBezTo>
                  <a:pt x="7492" y="656"/>
                  <a:pt x="7499" y="648"/>
                  <a:pt x="7508" y="648"/>
                </a:cubicBezTo>
                <a:close/>
                <a:moveTo>
                  <a:pt x="7575" y="645"/>
                </a:moveTo>
                <a:lnTo>
                  <a:pt x="7575" y="645"/>
                </a:lnTo>
                <a:cubicBezTo>
                  <a:pt x="7584" y="645"/>
                  <a:pt x="7592" y="652"/>
                  <a:pt x="7592" y="661"/>
                </a:cubicBezTo>
                <a:cubicBezTo>
                  <a:pt x="7593" y="670"/>
                  <a:pt x="7586" y="678"/>
                  <a:pt x="7577" y="678"/>
                </a:cubicBezTo>
                <a:lnTo>
                  <a:pt x="7577" y="678"/>
                </a:lnTo>
                <a:cubicBezTo>
                  <a:pt x="7567" y="679"/>
                  <a:pt x="7560" y="672"/>
                  <a:pt x="7559" y="663"/>
                </a:cubicBezTo>
                <a:cubicBezTo>
                  <a:pt x="7559" y="654"/>
                  <a:pt x="7566" y="646"/>
                  <a:pt x="7575" y="645"/>
                </a:cubicBezTo>
                <a:close/>
                <a:moveTo>
                  <a:pt x="7641" y="643"/>
                </a:moveTo>
                <a:lnTo>
                  <a:pt x="7641" y="643"/>
                </a:lnTo>
                <a:cubicBezTo>
                  <a:pt x="7651" y="642"/>
                  <a:pt x="7658" y="649"/>
                  <a:pt x="7659" y="658"/>
                </a:cubicBezTo>
                <a:cubicBezTo>
                  <a:pt x="7660" y="668"/>
                  <a:pt x="7653" y="675"/>
                  <a:pt x="7643" y="676"/>
                </a:cubicBezTo>
                <a:lnTo>
                  <a:pt x="7643" y="676"/>
                </a:lnTo>
                <a:cubicBezTo>
                  <a:pt x="7634" y="677"/>
                  <a:pt x="7626" y="670"/>
                  <a:pt x="7626" y="660"/>
                </a:cubicBezTo>
                <a:cubicBezTo>
                  <a:pt x="7625" y="651"/>
                  <a:pt x="7632" y="643"/>
                  <a:pt x="7641" y="643"/>
                </a:cubicBezTo>
                <a:close/>
                <a:moveTo>
                  <a:pt x="7708" y="640"/>
                </a:moveTo>
                <a:lnTo>
                  <a:pt x="7708" y="640"/>
                </a:lnTo>
                <a:cubicBezTo>
                  <a:pt x="7717" y="640"/>
                  <a:pt x="7725" y="647"/>
                  <a:pt x="7726" y="656"/>
                </a:cubicBezTo>
                <a:cubicBezTo>
                  <a:pt x="7726" y="665"/>
                  <a:pt x="7719" y="673"/>
                  <a:pt x="7710" y="674"/>
                </a:cubicBezTo>
                <a:lnTo>
                  <a:pt x="7710" y="674"/>
                </a:lnTo>
                <a:cubicBezTo>
                  <a:pt x="7701" y="674"/>
                  <a:pt x="7693" y="667"/>
                  <a:pt x="7692" y="658"/>
                </a:cubicBezTo>
                <a:cubicBezTo>
                  <a:pt x="7692" y="649"/>
                  <a:pt x="7699" y="641"/>
                  <a:pt x="7708" y="640"/>
                </a:cubicBezTo>
                <a:close/>
                <a:moveTo>
                  <a:pt x="7775" y="638"/>
                </a:moveTo>
                <a:lnTo>
                  <a:pt x="7775" y="638"/>
                </a:lnTo>
                <a:cubicBezTo>
                  <a:pt x="7784" y="637"/>
                  <a:pt x="7792" y="644"/>
                  <a:pt x="7792" y="654"/>
                </a:cubicBezTo>
                <a:cubicBezTo>
                  <a:pt x="7793" y="663"/>
                  <a:pt x="7786" y="671"/>
                  <a:pt x="7777" y="671"/>
                </a:cubicBezTo>
                <a:lnTo>
                  <a:pt x="7777" y="671"/>
                </a:lnTo>
                <a:cubicBezTo>
                  <a:pt x="7767" y="672"/>
                  <a:pt x="7760" y="665"/>
                  <a:pt x="7759" y="656"/>
                </a:cubicBezTo>
                <a:cubicBezTo>
                  <a:pt x="7758" y="646"/>
                  <a:pt x="7766" y="638"/>
                  <a:pt x="7775" y="638"/>
                </a:cubicBezTo>
                <a:close/>
                <a:moveTo>
                  <a:pt x="7841" y="635"/>
                </a:moveTo>
                <a:lnTo>
                  <a:pt x="7841" y="635"/>
                </a:lnTo>
                <a:cubicBezTo>
                  <a:pt x="7851" y="635"/>
                  <a:pt x="7858" y="642"/>
                  <a:pt x="7859" y="651"/>
                </a:cubicBezTo>
                <a:cubicBezTo>
                  <a:pt x="7860" y="660"/>
                  <a:pt x="7853" y="668"/>
                  <a:pt x="7843" y="669"/>
                </a:cubicBezTo>
                <a:lnTo>
                  <a:pt x="7843" y="669"/>
                </a:lnTo>
                <a:cubicBezTo>
                  <a:pt x="7834" y="669"/>
                  <a:pt x="7826" y="662"/>
                  <a:pt x="7826" y="653"/>
                </a:cubicBezTo>
                <a:cubicBezTo>
                  <a:pt x="7825" y="644"/>
                  <a:pt x="7832" y="636"/>
                  <a:pt x="7841" y="635"/>
                </a:cubicBezTo>
                <a:close/>
                <a:moveTo>
                  <a:pt x="7908" y="633"/>
                </a:moveTo>
                <a:lnTo>
                  <a:pt x="7908" y="633"/>
                </a:lnTo>
                <a:cubicBezTo>
                  <a:pt x="7917" y="633"/>
                  <a:pt x="7925" y="640"/>
                  <a:pt x="7926" y="649"/>
                </a:cubicBezTo>
                <a:cubicBezTo>
                  <a:pt x="7926" y="658"/>
                  <a:pt x="7919" y="666"/>
                  <a:pt x="7910" y="666"/>
                </a:cubicBezTo>
                <a:lnTo>
                  <a:pt x="7910" y="666"/>
                </a:lnTo>
                <a:cubicBezTo>
                  <a:pt x="7901" y="667"/>
                  <a:pt x="7893" y="660"/>
                  <a:pt x="7892" y="651"/>
                </a:cubicBezTo>
                <a:cubicBezTo>
                  <a:pt x="7892" y="641"/>
                  <a:pt x="7899" y="634"/>
                  <a:pt x="7908" y="633"/>
                </a:cubicBezTo>
                <a:close/>
                <a:moveTo>
                  <a:pt x="7975" y="631"/>
                </a:moveTo>
                <a:lnTo>
                  <a:pt x="7975" y="631"/>
                </a:lnTo>
                <a:cubicBezTo>
                  <a:pt x="7984" y="630"/>
                  <a:pt x="7992" y="637"/>
                  <a:pt x="7992" y="646"/>
                </a:cubicBezTo>
                <a:cubicBezTo>
                  <a:pt x="7993" y="655"/>
                  <a:pt x="7986" y="663"/>
                  <a:pt x="7977" y="664"/>
                </a:cubicBezTo>
                <a:lnTo>
                  <a:pt x="7977" y="664"/>
                </a:lnTo>
                <a:cubicBezTo>
                  <a:pt x="7967" y="664"/>
                  <a:pt x="7960" y="657"/>
                  <a:pt x="7959" y="648"/>
                </a:cubicBezTo>
                <a:cubicBezTo>
                  <a:pt x="7958" y="639"/>
                  <a:pt x="7965" y="631"/>
                  <a:pt x="7975" y="631"/>
                </a:cubicBezTo>
                <a:close/>
                <a:moveTo>
                  <a:pt x="8041" y="628"/>
                </a:moveTo>
                <a:lnTo>
                  <a:pt x="8041" y="628"/>
                </a:lnTo>
                <a:cubicBezTo>
                  <a:pt x="8051" y="628"/>
                  <a:pt x="8058" y="635"/>
                  <a:pt x="8059" y="644"/>
                </a:cubicBezTo>
                <a:cubicBezTo>
                  <a:pt x="8060" y="653"/>
                  <a:pt x="8052" y="661"/>
                  <a:pt x="8043" y="661"/>
                </a:cubicBezTo>
                <a:lnTo>
                  <a:pt x="8043" y="661"/>
                </a:lnTo>
                <a:cubicBezTo>
                  <a:pt x="8034" y="662"/>
                  <a:pt x="8026" y="655"/>
                  <a:pt x="8026" y="646"/>
                </a:cubicBezTo>
                <a:cubicBezTo>
                  <a:pt x="8025" y="637"/>
                  <a:pt x="8032" y="629"/>
                  <a:pt x="8041" y="628"/>
                </a:cubicBezTo>
                <a:close/>
                <a:moveTo>
                  <a:pt x="8108" y="626"/>
                </a:moveTo>
                <a:lnTo>
                  <a:pt x="8108" y="626"/>
                </a:lnTo>
                <a:cubicBezTo>
                  <a:pt x="8117" y="625"/>
                  <a:pt x="8125" y="632"/>
                  <a:pt x="8126" y="641"/>
                </a:cubicBezTo>
                <a:cubicBezTo>
                  <a:pt x="8126" y="651"/>
                  <a:pt x="8119" y="659"/>
                  <a:pt x="8110" y="659"/>
                </a:cubicBezTo>
                <a:lnTo>
                  <a:pt x="8110" y="659"/>
                </a:lnTo>
                <a:cubicBezTo>
                  <a:pt x="8101" y="660"/>
                  <a:pt x="8093" y="653"/>
                  <a:pt x="8092" y="643"/>
                </a:cubicBezTo>
                <a:cubicBezTo>
                  <a:pt x="8092" y="634"/>
                  <a:pt x="8099" y="626"/>
                  <a:pt x="8108" y="626"/>
                </a:cubicBezTo>
                <a:close/>
                <a:moveTo>
                  <a:pt x="8175" y="623"/>
                </a:moveTo>
                <a:lnTo>
                  <a:pt x="8175" y="623"/>
                </a:lnTo>
                <a:cubicBezTo>
                  <a:pt x="8184" y="623"/>
                  <a:pt x="8192" y="630"/>
                  <a:pt x="8192" y="639"/>
                </a:cubicBezTo>
                <a:cubicBezTo>
                  <a:pt x="8193" y="648"/>
                  <a:pt x="8186" y="656"/>
                  <a:pt x="8177" y="657"/>
                </a:cubicBezTo>
                <a:lnTo>
                  <a:pt x="8177" y="657"/>
                </a:lnTo>
                <a:cubicBezTo>
                  <a:pt x="8167" y="657"/>
                  <a:pt x="8160" y="650"/>
                  <a:pt x="8159" y="641"/>
                </a:cubicBezTo>
                <a:cubicBezTo>
                  <a:pt x="8158" y="632"/>
                  <a:pt x="8165" y="624"/>
                  <a:pt x="8175" y="623"/>
                </a:cubicBezTo>
                <a:close/>
                <a:moveTo>
                  <a:pt x="8241" y="621"/>
                </a:moveTo>
                <a:lnTo>
                  <a:pt x="8241" y="621"/>
                </a:lnTo>
                <a:cubicBezTo>
                  <a:pt x="8250" y="620"/>
                  <a:pt x="8258" y="627"/>
                  <a:pt x="8259" y="637"/>
                </a:cubicBezTo>
                <a:cubicBezTo>
                  <a:pt x="8259" y="646"/>
                  <a:pt x="8252" y="654"/>
                  <a:pt x="8243" y="654"/>
                </a:cubicBezTo>
                <a:lnTo>
                  <a:pt x="8243" y="654"/>
                </a:lnTo>
                <a:cubicBezTo>
                  <a:pt x="8234" y="655"/>
                  <a:pt x="8226" y="648"/>
                  <a:pt x="8226" y="639"/>
                </a:cubicBezTo>
                <a:cubicBezTo>
                  <a:pt x="8225" y="629"/>
                  <a:pt x="8232" y="621"/>
                  <a:pt x="8241" y="621"/>
                </a:cubicBezTo>
                <a:close/>
                <a:moveTo>
                  <a:pt x="8308" y="619"/>
                </a:moveTo>
                <a:lnTo>
                  <a:pt x="8308" y="619"/>
                </a:lnTo>
                <a:cubicBezTo>
                  <a:pt x="8317" y="618"/>
                  <a:pt x="8325" y="625"/>
                  <a:pt x="8326" y="634"/>
                </a:cubicBezTo>
                <a:cubicBezTo>
                  <a:pt x="8326" y="643"/>
                  <a:pt x="8319" y="651"/>
                  <a:pt x="8310" y="652"/>
                </a:cubicBezTo>
                <a:lnTo>
                  <a:pt x="8310" y="652"/>
                </a:lnTo>
                <a:cubicBezTo>
                  <a:pt x="8301" y="652"/>
                  <a:pt x="8293" y="645"/>
                  <a:pt x="8292" y="636"/>
                </a:cubicBezTo>
                <a:cubicBezTo>
                  <a:pt x="8292" y="627"/>
                  <a:pt x="8299" y="619"/>
                  <a:pt x="8308" y="619"/>
                </a:cubicBezTo>
                <a:close/>
                <a:moveTo>
                  <a:pt x="8375" y="616"/>
                </a:moveTo>
                <a:lnTo>
                  <a:pt x="8375" y="616"/>
                </a:lnTo>
                <a:cubicBezTo>
                  <a:pt x="8384" y="616"/>
                  <a:pt x="8392" y="623"/>
                  <a:pt x="8392" y="632"/>
                </a:cubicBezTo>
                <a:cubicBezTo>
                  <a:pt x="8393" y="641"/>
                  <a:pt x="8386" y="649"/>
                  <a:pt x="8377" y="649"/>
                </a:cubicBezTo>
                <a:lnTo>
                  <a:pt x="8377" y="649"/>
                </a:lnTo>
                <a:cubicBezTo>
                  <a:pt x="8367" y="650"/>
                  <a:pt x="8359" y="643"/>
                  <a:pt x="8359" y="634"/>
                </a:cubicBezTo>
                <a:cubicBezTo>
                  <a:pt x="8358" y="625"/>
                  <a:pt x="8365" y="617"/>
                  <a:pt x="8375" y="616"/>
                </a:cubicBezTo>
                <a:close/>
                <a:moveTo>
                  <a:pt x="8441" y="614"/>
                </a:moveTo>
                <a:lnTo>
                  <a:pt x="8441" y="614"/>
                </a:lnTo>
                <a:cubicBezTo>
                  <a:pt x="8450" y="613"/>
                  <a:pt x="8458" y="620"/>
                  <a:pt x="8459" y="629"/>
                </a:cubicBezTo>
                <a:cubicBezTo>
                  <a:pt x="8459" y="639"/>
                  <a:pt x="8452" y="646"/>
                  <a:pt x="8443" y="647"/>
                </a:cubicBezTo>
                <a:lnTo>
                  <a:pt x="8443" y="647"/>
                </a:lnTo>
                <a:cubicBezTo>
                  <a:pt x="8434" y="647"/>
                  <a:pt x="8426" y="640"/>
                  <a:pt x="8426" y="631"/>
                </a:cubicBezTo>
                <a:cubicBezTo>
                  <a:pt x="8425" y="622"/>
                  <a:pt x="8432" y="614"/>
                  <a:pt x="8441" y="614"/>
                </a:cubicBezTo>
                <a:close/>
                <a:moveTo>
                  <a:pt x="8508" y="611"/>
                </a:moveTo>
                <a:lnTo>
                  <a:pt x="8508" y="611"/>
                </a:lnTo>
                <a:cubicBezTo>
                  <a:pt x="8517" y="611"/>
                  <a:pt x="8525" y="618"/>
                  <a:pt x="8526" y="627"/>
                </a:cubicBezTo>
                <a:cubicBezTo>
                  <a:pt x="8526" y="636"/>
                  <a:pt x="8519" y="644"/>
                  <a:pt x="8510" y="645"/>
                </a:cubicBezTo>
                <a:lnTo>
                  <a:pt x="8510" y="645"/>
                </a:lnTo>
                <a:cubicBezTo>
                  <a:pt x="8501" y="645"/>
                  <a:pt x="8493" y="638"/>
                  <a:pt x="8492" y="629"/>
                </a:cubicBezTo>
                <a:cubicBezTo>
                  <a:pt x="8492" y="620"/>
                  <a:pt x="8499" y="612"/>
                  <a:pt x="8508" y="611"/>
                </a:cubicBezTo>
                <a:close/>
                <a:moveTo>
                  <a:pt x="8575" y="609"/>
                </a:moveTo>
                <a:lnTo>
                  <a:pt x="8575" y="609"/>
                </a:lnTo>
                <a:cubicBezTo>
                  <a:pt x="8584" y="608"/>
                  <a:pt x="8592" y="615"/>
                  <a:pt x="8592" y="624"/>
                </a:cubicBezTo>
                <a:cubicBezTo>
                  <a:pt x="8593" y="634"/>
                  <a:pt x="8586" y="642"/>
                  <a:pt x="8577" y="642"/>
                </a:cubicBezTo>
                <a:lnTo>
                  <a:pt x="8577" y="642"/>
                </a:lnTo>
                <a:cubicBezTo>
                  <a:pt x="8567" y="643"/>
                  <a:pt x="8559" y="636"/>
                  <a:pt x="8559" y="626"/>
                </a:cubicBezTo>
                <a:cubicBezTo>
                  <a:pt x="8558" y="617"/>
                  <a:pt x="8565" y="609"/>
                  <a:pt x="8575" y="609"/>
                </a:cubicBezTo>
                <a:close/>
                <a:moveTo>
                  <a:pt x="8641" y="606"/>
                </a:moveTo>
                <a:lnTo>
                  <a:pt x="8641" y="606"/>
                </a:lnTo>
                <a:cubicBezTo>
                  <a:pt x="8650" y="606"/>
                  <a:pt x="8658" y="613"/>
                  <a:pt x="8659" y="622"/>
                </a:cubicBezTo>
                <a:cubicBezTo>
                  <a:pt x="8659" y="631"/>
                  <a:pt x="8652" y="639"/>
                  <a:pt x="8643" y="640"/>
                </a:cubicBezTo>
                <a:lnTo>
                  <a:pt x="8643" y="640"/>
                </a:lnTo>
                <a:cubicBezTo>
                  <a:pt x="8634" y="640"/>
                  <a:pt x="8626" y="633"/>
                  <a:pt x="8626" y="624"/>
                </a:cubicBezTo>
                <a:cubicBezTo>
                  <a:pt x="8625" y="615"/>
                  <a:pt x="8632" y="607"/>
                  <a:pt x="8641" y="606"/>
                </a:cubicBezTo>
                <a:close/>
                <a:moveTo>
                  <a:pt x="8708" y="604"/>
                </a:moveTo>
                <a:lnTo>
                  <a:pt x="8708" y="604"/>
                </a:lnTo>
                <a:cubicBezTo>
                  <a:pt x="8717" y="603"/>
                  <a:pt x="8725" y="610"/>
                  <a:pt x="8726" y="620"/>
                </a:cubicBezTo>
                <a:cubicBezTo>
                  <a:pt x="8726" y="629"/>
                  <a:pt x="8719" y="637"/>
                  <a:pt x="8710" y="637"/>
                </a:cubicBezTo>
                <a:lnTo>
                  <a:pt x="8710" y="637"/>
                </a:lnTo>
                <a:cubicBezTo>
                  <a:pt x="8701" y="638"/>
                  <a:pt x="8693" y="631"/>
                  <a:pt x="8692" y="622"/>
                </a:cubicBezTo>
                <a:cubicBezTo>
                  <a:pt x="8692" y="612"/>
                  <a:pt x="8699" y="605"/>
                  <a:pt x="8708" y="604"/>
                </a:cubicBezTo>
                <a:close/>
                <a:moveTo>
                  <a:pt x="8775" y="602"/>
                </a:moveTo>
                <a:lnTo>
                  <a:pt x="8775" y="602"/>
                </a:lnTo>
                <a:cubicBezTo>
                  <a:pt x="8784" y="601"/>
                  <a:pt x="8792" y="608"/>
                  <a:pt x="8792" y="617"/>
                </a:cubicBezTo>
                <a:cubicBezTo>
                  <a:pt x="8793" y="626"/>
                  <a:pt x="8786" y="634"/>
                  <a:pt x="8777" y="635"/>
                </a:cubicBezTo>
                <a:lnTo>
                  <a:pt x="8776" y="635"/>
                </a:lnTo>
                <a:cubicBezTo>
                  <a:pt x="8767" y="635"/>
                  <a:pt x="8759" y="628"/>
                  <a:pt x="8759" y="619"/>
                </a:cubicBezTo>
                <a:cubicBezTo>
                  <a:pt x="8758" y="610"/>
                  <a:pt x="8765" y="602"/>
                  <a:pt x="8775" y="602"/>
                </a:cubicBezTo>
                <a:close/>
                <a:moveTo>
                  <a:pt x="8841" y="599"/>
                </a:moveTo>
                <a:lnTo>
                  <a:pt x="8841" y="599"/>
                </a:lnTo>
                <a:cubicBezTo>
                  <a:pt x="8850" y="599"/>
                  <a:pt x="8858" y="606"/>
                  <a:pt x="8859" y="615"/>
                </a:cubicBezTo>
                <a:cubicBezTo>
                  <a:pt x="8859" y="624"/>
                  <a:pt x="8852" y="632"/>
                  <a:pt x="8843" y="632"/>
                </a:cubicBezTo>
                <a:lnTo>
                  <a:pt x="8843" y="632"/>
                </a:lnTo>
                <a:cubicBezTo>
                  <a:pt x="8834" y="633"/>
                  <a:pt x="8826" y="626"/>
                  <a:pt x="8826" y="617"/>
                </a:cubicBezTo>
                <a:cubicBezTo>
                  <a:pt x="8825" y="608"/>
                  <a:pt x="8832" y="600"/>
                  <a:pt x="8841" y="599"/>
                </a:cubicBezTo>
                <a:close/>
                <a:moveTo>
                  <a:pt x="8908" y="597"/>
                </a:moveTo>
                <a:lnTo>
                  <a:pt x="8908" y="597"/>
                </a:lnTo>
                <a:cubicBezTo>
                  <a:pt x="8917" y="596"/>
                  <a:pt x="8925" y="603"/>
                  <a:pt x="8925" y="612"/>
                </a:cubicBezTo>
                <a:cubicBezTo>
                  <a:pt x="8926" y="622"/>
                  <a:pt x="8919" y="629"/>
                  <a:pt x="8910" y="630"/>
                </a:cubicBezTo>
                <a:lnTo>
                  <a:pt x="8910" y="630"/>
                </a:lnTo>
                <a:cubicBezTo>
                  <a:pt x="8901" y="631"/>
                  <a:pt x="8893" y="624"/>
                  <a:pt x="8892" y="614"/>
                </a:cubicBezTo>
                <a:cubicBezTo>
                  <a:pt x="8892" y="605"/>
                  <a:pt x="8899" y="597"/>
                  <a:pt x="8908" y="597"/>
                </a:cubicBezTo>
                <a:close/>
                <a:moveTo>
                  <a:pt x="8974" y="594"/>
                </a:moveTo>
                <a:lnTo>
                  <a:pt x="8975" y="594"/>
                </a:lnTo>
                <a:cubicBezTo>
                  <a:pt x="8984" y="594"/>
                  <a:pt x="8992" y="601"/>
                  <a:pt x="8992" y="610"/>
                </a:cubicBezTo>
                <a:cubicBezTo>
                  <a:pt x="8993" y="619"/>
                  <a:pt x="8986" y="627"/>
                  <a:pt x="8976" y="628"/>
                </a:cubicBezTo>
                <a:lnTo>
                  <a:pt x="8976" y="628"/>
                </a:lnTo>
                <a:cubicBezTo>
                  <a:pt x="8967" y="628"/>
                  <a:pt x="8959" y="621"/>
                  <a:pt x="8959" y="612"/>
                </a:cubicBezTo>
                <a:cubicBezTo>
                  <a:pt x="8958" y="603"/>
                  <a:pt x="8965" y="595"/>
                  <a:pt x="8974" y="594"/>
                </a:cubicBezTo>
                <a:close/>
                <a:moveTo>
                  <a:pt x="9041" y="592"/>
                </a:moveTo>
                <a:lnTo>
                  <a:pt x="9041" y="592"/>
                </a:lnTo>
                <a:cubicBezTo>
                  <a:pt x="9050" y="591"/>
                  <a:pt x="9058" y="598"/>
                  <a:pt x="9059" y="608"/>
                </a:cubicBezTo>
                <a:cubicBezTo>
                  <a:pt x="9059" y="617"/>
                  <a:pt x="9052" y="625"/>
                  <a:pt x="9043" y="625"/>
                </a:cubicBezTo>
                <a:lnTo>
                  <a:pt x="9043" y="625"/>
                </a:lnTo>
                <a:cubicBezTo>
                  <a:pt x="9034" y="626"/>
                  <a:pt x="9026" y="619"/>
                  <a:pt x="9025" y="609"/>
                </a:cubicBezTo>
                <a:cubicBezTo>
                  <a:pt x="9025" y="600"/>
                  <a:pt x="9032" y="592"/>
                  <a:pt x="9041" y="592"/>
                </a:cubicBezTo>
                <a:close/>
                <a:moveTo>
                  <a:pt x="9108" y="589"/>
                </a:moveTo>
                <a:lnTo>
                  <a:pt x="9108" y="589"/>
                </a:lnTo>
                <a:cubicBezTo>
                  <a:pt x="9117" y="589"/>
                  <a:pt x="9125" y="596"/>
                  <a:pt x="9125" y="605"/>
                </a:cubicBezTo>
                <a:cubicBezTo>
                  <a:pt x="9126" y="614"/>
                  <a:pt x="9119" y="622"/>
                  <a:pt x="9110" y="623"/>
                </a:cubicBezTo>
                <a:lnTo>
                  <a:pt x="9110" y="623"/>
                </a:lnTo>
                <a:cubicBezTo>
                  <a:pt x="9101" y="623"/>
                  <a:pt x="9093" y="616"/>
                  <a:pt x="9092" y="607"/>
                </a:cubicBezTo>
                <a:cubicBezTo>
                  <a:pt x="9092" y="598"/>
                  <a:pt x="9099" y="590"/>
                  <a:pt x="9108" y="589"/>
                </a:cubicBezTo>
                <a:close/>
                <a:moveTo>
                  <a:pt x="9174" y="587"/>
                </a:moveTo>
                <a:lnTo>
                  <a:pt x="9174" y="587"/>
                </a:lnTo>
                <a:cubicBezTo>
                  <a:pt x="9184" y="586"/>
                  <a:pt x="9192" y="593"/>
                  <a:pt x="9192" y="603"/>
                </a:cubicBezTo>
                <a:cubicBezTo>
                  <a:pt x="9193" y="612"/>
                  <a:pt x="9186" y="620"/>
                  <a:pt x="9176" y="620"/>
                </a:cubicBezTo>
                <a:lnTo>
                  <a:pt x="9176" y="620"/>
                </a:lnTo>
                <a:cubicBezTo>
                  <a:pt x="9167" y="621"/>
                  <a:pt x="9159" y="614"/>
                  <a:pt x="9159" y="605"/>
                </a:cubicBezTo>
                <a:cubicBezTo>
                  <a:pt x="9158" y="595"/>
                  <a:pt x="9165" y="588"/>
                  <a:pt x="9174" y="587"/>
                </a:cubicBezTo>
                <a:close/>
                <a:moveTo>
                  <a:pt x="9241" y="585"/>
                </a:moveTo>
                <a:lnTo>
                  <a:pt x="9241" y="585"/>
                </a:lnTo>
                <a:cubicBezTo>
                  <a:pt x="9250" y="584"/>
                  <a:pt x="9258" y="591"/>
                  <a:pt x="9259" y="600"/>
                </a:cubicBezTo>
                <a:cubicBezTo>
                  <a:pt x="9259" y="609"/>
                  <a:pt x="9252" y="617"/>
                  <a:pt x="9243" y="618"/>
                </a:cubicBezTo>
                <a:lnTo>
                  <a:pt x="9243" y="618"/>
                </a:lnTo>
                <a:cubicBezTo>
                  <a:pt x="9234" y="618"/>
                  <a:pt x="9226" y="611"/>
                  <a:pt x="9225" y="602"/>
                </a:cubicBezTo>
                <a:cubicBezTo>
                  <a:pt x="9225" y="593"/>
                  <a:pt x="9232" y="585"/>
                  <a:pt x="9241" y="585"/>
                </a:cubicBezTo>
                <a:close/>
                <a:moveTo>
                  <a:pt x="9308" y="582"/>
                </a:moveTo>
                <a:lnTo>
                  <a:pt x="9308" y="582"/>
                </a:lnTo>
                <a:cubicBezTo>
                  <a:pt x="9317" y="582"/>
                  <a:pt x="9325" y="589"/>
                  <a:pt x="9325" y="598"/>
                </a:cubicBezTo>
                <a:cubicBezTo>
                  <a:pt x="9326" y="607"/>
                  <a:pt x="9319" y="615"/>
                  <a:pt x="9310" y="615"/>
                </a:cubicBezTo>
                <a:lnTo>
                  <a:pt x="9310" y="615"/>
                </a:lnTo>
                <a:cubicBezTo>
                  <a:pt x="9301" y="616"/>
                  <a:pt x="9293" y="609"/>
                  <a:pt x="9292" y="600"/>
                </a:cubicBezTo>
                <a:cubicBezTo>
                  <a:pt x="9292" y="591"/>
                  <a:pt x="9299" y="583"/>
                  <a:pt x="9308" y="582"/>
                </a:cubicBezTo>
                <a:close/>
                <a:moveTo>
                  <a:pt x="9374" y="580"/>
                </a:moveTo>
                <a:lnTo>
                  <a:pt x="9374" y="580"/>
                </a:lnTo>
                <a:cubicBezTo>
                  <a:pt x="9384" y="579"/>
                  <a:pt x="9392" y="586"/>
                  <a:pt x="9392" y="595"/>
                </a:cubicBezTo>
                <a:cubicBezTo>
                  <a:pt x="9393" y="605"/>
                  <a:pt x="9386" y="612"/>
                  <a:pt x="9376" y="613"/>
                </a:cubicBezTo>
                <a:lnTo>
                  <a:pt x="9376" y="613"/>
                </a:lnTo>
                <a:cubicBezTo>
                  <a:pt x="9367" y="614"/>
                  <a:pt x="9359" y="607"/>
                  <a:pt x="9359" y="597"/>
                </a:cubicBezTo>
                <a:cubicBezTo>
                  <a:pt x="9358" y="588"/>
                  <a:pt x="9365" y="580"/>
                  <a:pt x="9374" y="580"/>
                </a:cubicBezTo>
                <a:close/>
                <a:moveTo>
                  <a:pt x="9441" y="577"/>
                </a:moveTo>
                <a:lnTo>
                  <a:pt x="9441" y="577"/>
                </a:lnTo>
                <a:cubicBezTo>
                  <a:pt x="9450" y="577"/>
                  <a:pt x="9458" y="584"/>
                  <a:pt x="9459" y="593"/>
                </a:cubicBezTo>
                <a:cubicBezTo>
                  <a:pt x="9459" y="602"/>
                  <a:pt x="9452" y="610"/>
                  <a:pt x="9443" y="611"/>
                </a:cubicBezTo>
                <a:lnTo>
                  <a:pt x="9443" y="611"/>
                </a:lnTo>
                <a:cubicBezTo>
                  <a:pt x="9434" y="611"/>
                  <a:pt x="9426" y="604"/>
                  <a:pt x="9425" y="595"/>
                </a:cubicBezTo>
                <a:cubicBezTo>
                  <a:pt x="9425" y="586"/>
                  <a:pt x="9432" y="578"/>
                  <a:pt x="9441" y="577"/>
                </a:cubicBezTo>
                <a:close/>
                <a:moveTo>
                  <a:pt x="9508" y="575"/>
                </a:moveTo>
                <a:lnTo>
                  <a:pt x="9508" y="575"/>
                </a:lnTo>
                <a:cubicBezTo>
                  <a:pt x="9517" y="574"/>
                  <a:pt x="9525" y="581"/>
                  <a:pt x="9525" y="591"/>
                </a:cubicBezTo>
                <a:cubicBezTo>
                  <a:pt x="9526" y="600"/>
                  <a:pt x="9519" y="608"/>
                  <a:pt x="9510" y="608"/>
                </a:cubicBezTo>
                <a:lnTo>
                  <a:pt x="9510" y="608"/>
                </a:lnTo>
                <a:cubicBezTo>
                  <a:pt x="9501" y="609"/>
                  <a:pt x="9493" y="602"/>
                  <a:pt x="9492" y="593"/>
                </a:cubicBezTo>
                <a:cubicBezTo>
                  <a:pt x="9492" y="583"/>
                  <a:pt x="9499" y="575"/>
                  <a:pt x="9508" y="575"/>
                </a:cubicBezTo>
                <a:close/>
                <a:moveTo>
                  <a:pt x="9574" y="572"/>
                </a:moveTo>
                <a:lnTo>
                  <a:pt x="9574" y="572"/>
                </a:lnTo>
                <a:cubicBezTo>
                  <a:pt x="9584" y="572"/>
                  <a:pt x="9592" y="579"/>
                  <a:pt x="9592" y="588"/>
                </a:cubicBezTo>
                <a:cubicBezTo>
                  <a:pt x="9593" y="597"/>
                  <a:pt x="9586" y="605"/>
                  <a:pt x="9576" y="606"/>
                </a:cubicBezTo>
                <a:lnTo>
                  <a:pt x="9576" y="606"/>
                </a:lnTo>
                <a:cubicBezTo>
                  <a:pt x="9567" y="606"/>
                  <a:pt x="9559" y="599"/>
                  <a:pt x="9559" y="590"/>
                </a:cubicBezTo>
                <a:cubicBezTo>
                  <a:pt x="9558" y="581"/>
                  <a:pt x="9565" y="573"/>
                  <a:pt x="9574" y="572"/>
                </a:cubicBezTo>
                <a:close/>
                <a:moveTo>
                  <a:pt x="9641" y="570"/>
                </a:moveTo>
                <a:lnTo>
                  <a:pt x="9641" y="570"/>
                </a:lnTo>
                <a:cubicBezTo>
                  <a:pt x="9650" y="569"/>
                  <a:pt x="9658" y="577"/>
                  <a:pt x="9659" y="586"/>
                </a:cubicBezTo>
                <a:cubicBezTo>
                  <a:pt x="9659" y="595"/>
                  <a:pt x="9652" y="603"/>
                  <a:pt x="9643" y="603"/>
                </a:cubicBezTo>
                <a:lnTo>
                  <a:pt x="9643" y="603"/>
                </a:lnTo>
                <a:cubicBezTo>
                  <a:pt x="9634" y="604"/>
                  <a:pt x="9626" y="597"/>
                  <a:pt x="9625" y="588"/>
                </a:cubicBezTo>
                <a:cubicBezTo>
                  <a:pt x="9625" y="578"/>
                  <a:pt x="9632" y="571"/>
                  <a:pt x="9641" y="570"/>
                </a:cubicBezTo>
                <a:close/>
                <a:moveTo>
                  <a:pt x="9708" y="568"/>
                </a:moveTo>
                <a:lnTo>
                  <a:pt x="9708" y="568"/>
                </a:lnTo>
                <a:cubicBezTo>
                  <a:pt x="9717" y="567"/>
                  <a:pt x="9725" y="574"/>
                  <a:pt x="9725" y="583"/>
                </a:cubicBezTo>
                <a:cubicBezTo>
                  <a:pt x="9726" y="592"/>
                  <a:pt x="9719" y="600"/>
                  <a:pt x="9710" y="601"/>
                </a:cubicBezTo>
                <a:lnTo>
                  <a:pt x="9710" y="601"/>
                </a:lnTo>
                <a:cubicBezTo>
                  <a:pt x="9700" y="601"/>
                  <a:pt x="9693" y="594"/>
                  <a:pt x="9692" y="585"/>
                </a:cubicBezTo>
                <a:cubicBezTo>
                  <a:pt x="9692" y="576"/>
                  <a:pt x="9699" y="568"/>
                  <a:pt x="9708" y="568"/>
                </a:cubicBezTo>
                <a:close/>
                <a:moveTo>
                  <a:pt x="9774" y="565"/>
                </a:moveTo>
                <a:lnTo>
                  <a:pt x="9774" y="565"/>
                </a:lnTo>
                <a:cubicBezTo>
                  <a:pt x="9784" y="565"/>
                  <a:pt x="9791" y="572"/>
                  <a:pt x="9792" y="581"/>
                </a:cubicBezTo>
                <a:cubicBezTo>
                  <a:pt x="9793" y="590"/>
                  <a:pt x="9786" y="598"/>
                  <a:pt x="9776" y="598"/>
                </a:cubicBezTo>
                <a:lnTo>
                  <a:pt x="9776" y="598"/>
                </a:lnTo>
                <a:cubicBezTo>
                  <a:pt x="9767" y="599"/>
                  <a:pt x="9759" y="592"/>
                  <a:pt x="9759" y="583"/>
                </a:cubicBezTo>
                <a:cubicBezTo>
                  <a:pt x="9758" y="574"/>
                  <a:pt x="9765" y="566"/>
                  <a:pt x="9774" y="565"/>
                </a:cubicBezTo>
                <a:close/>
                <a:moveTo>
                  <a:pt x="9841" y="563"/>
                </a:moveTo>
                <a:lnTo>
                  <a:pt x="9841" y="563"/>
                </a:lnTo>
                <a:cubicBezTo>
                  <a:pt x="9850" y="562"/>
                  <a:pt x="9858" y="569"/>
                  <a:pt x="9859" y="578"/>
                </a:cubicBezTo>
                <a:cubicBezTo>
                  <a:pt x="9859" y="588"/>
                  <a:pt x="9852" y="596"/>
                  <a:pt x="9843" y="596"/>
                </a:cubicBezTo>
                <a:lnTo>
                  <a:pt x="9843" y="596"/>
                </a:lnTo>
                <a:cubicBezTo>
                  <a:pt x="9834" y="597"/>
                  <a:pt x="9826" y="590"/>
                  <a:pt x="9825" y="580"/>
                </a:cubicBezTo>
                <a:cubicBezTo>
                  <a:pt x="9825" y="571"/>
                  <a:pt x="9832" y="563"/>
                  <a:pt x="9841" y="563"/>
                </a:cubicBezTo>
                <a:close/>
                <a:moveTo>
                  <a:pt x="9908" y="560"/>
                </a:moveTo>
                <a:lnTo>
                  <a:pt x="9908" y="560"/>
                </a:lnTo>
                <a:cubicBezTo>
                  <a:pt x="9917" y="560"/>
                  <a:pt x="9925" y="567"/>
                  <a:pt x="9925" y="576"/>
                </a:cubicBezTo>
                <a:cubicBezTo>
                  <a:pt x="9926" y="585"/>
                  <a:pt x="9919" y="593"/>
                  <a:pt x="9910" y="594"/>
                </a:cubicBezTo>
                <a:lnTo>
                  <a:pt x="9910" y="594"/>
                </a:lnTo>
                <a:cubicBezTo>
                  <a:pt x="9900" y="594"/>
                  <a:pt x="9893" y="587"/>
                  <a:pt x="9892" y="578"/>
                </a:cubicBezTo>
                <a:cubicBezTo>
                  <a:pt x="9891" y="569"/>
                  <a:pt x="9898" y="561"/>
                  <a:pt x="9908" y="560"/>
                </a:cubicBezTo>
                <a:close/>
                <a:moveTo>
                  <a:pt x="9974" y="558"/>
                </a:moveTo>
                <a:lnTo>
                  <a:pt x="9974" y="558"/>
                </a:lnTo>
                <a:cubicBezTo>
                  <a:pt x="9984" y="557"/>
                  <a:pt x="9991" y="564"/>
                  <a:pt x="9992" y="574"/>
                </a:cubicBezTo>
                <a:cubicBezTo>
                  <a:pt x="9993" y="583"/>
                  <a:pt x="9986" y="591"/>
                  <a:pt x="9976" y="591"/>
                </a:cubicBezTo>
                <a:lnTo>
                  <a:pt x="9976" y="591"/>
                </a:lnTo>
                <a:cubicBezTo>
                  <a:pt x="9967" y="592"/>
                  <a:pt x="9959" y="585"/>
                  <a:pt x="9959" y="576"/>
                </a:cubicBezTo>
                <a:cubicBezTo>
                  <a:pt x="9958" y="566"/>
                  <a:pt x="9965" y="558"/>
                  <a:pt x="9974" y="558"/>
                </a:cubicBezTo>
                <a:close/>
                <a:moveTo>
                  <a:pt x="10041" y="556"/>
                </a:moveTo>
                <a:lnTo>
                  <a:pt x="10041" y="555"/>
                </a:lnTo>
                <a:cubicBezTo>
                  <a:pt x="10050" y="555"/>
                  <a:pt x="10058" y="562"/>
                  <a:pt x="10059" y="571"/>
                </a:cubicBezTo>
                <a:cubicBezTo>
                  <a:pt x="10059" y="580"/>
                  <a:pt x="10052" y="588"/>
                  <a:pt x="10043" y="589"/>
                </a:cubicBezTo>
                <a:lnTo>
                  <a:pt x="10043" y="589"/>
                </a:lnTo>
                <a:cubicBezTo>
                  <a:pt x="10034" y="589"/>
                  <a:pt x="10026" y="582"/>
                  <a:pt x="10025" y="573"/>
                </a:cubicBezTo>
                <a:cubicBezTo>
                  <a:pt x="10025" y="564"/>
                  <a:pt x="10032" y="556"/>
                  <a:pt x="10041" y="556"/>
                </a:cubicBezTo>
                <a:close/>
                <a:moveTo>
                  <a:pt x="10108" y="553"/>
                </a:moveTo>
                <a:lnTo>
                  <a:pt x="10108" y="553"/>
                </a:lnTo>
                <a:cubicBezTo>
                  <a:pt x="10117" y="553"/>
                  <a:pt x="10125" y="560"/>
                  <a:pt x="10125" y="569"/>
                </a:cubicBezTo>
                <a:cubicBezTo>
                  <a:pt x="10126" y="578"/>
                  <a:pt x="10119" y="586"/>
                  <a:pt x="10110" y="586"/>
                </a:cubicBezTo>
                <a:lnTo>
                  <a:pt x="10110" y="586"/>
                </a:lnTo>
                <a:cubicBezTo>
                  <a:pt x="10100" y="587"/>
                  <a:pt x="10093" y="580"/>
                  <a:pt x="10092" y="571"/>
                </a:cubicBezTo>
                <a:cubicBezTo>
                  <a:pt x="10091" y="562"/>
                  <a:pt x="10098" y="554"/>
                  <a:pt x="10108" y="553"/>
                </a:cubicBezTo>
                <a:close/>
                <a:moveTo>
                  <a:pt x="10174" y="551"/>
                </a:moveTo>
                <a:lnTo>
                  <a:pt x="10174" y="551"/>
                </a:lnTo>
                <a:cubicBezTo>
                  <a:pt x="10184" y="550"/>
                  <a:pt x="10191" y="557"/>
                  <a:pt x="10192" y="566"/>
                </a:cubicBezTo>
                <a:cubicBezTo>
                  <a:pt x="10192" y="576"/>
                  <a:pt x="10185" y="583"/>
                  <a:pt x="10176" y="584"/>
                </a:cubicBezTo>
                <a:lnTo>
                  <a:pt x="10176" y="584"/>
                </a:lnTo>
                <a:cubicBezTo>
                  <a:pt x="10167" y="584"/>
                  <a:pt x="10159" y="577"/>
                  <a:pt x="10159" y="568"/>
                </a:cubicBezTo>
                <a:cubicBezTo>
                  <a:pt x="10158" y="559"/>
                  <a:pt x="10165" y="551"/>
                  <a:pt x="10174" y="551"/>
                </a:cubicBezTo>
                <a:close/>
                <a:moveTo>
                  <a:pt x="10241" y="548"/>
                </a:moveTo>
                <a:lnTo>
                  <a:pt x="10241" y="548"/>
                </a:lnTo>
                <a:cubicBezTo>
                  <a:pt x="10250" y="548"/>
                  <a:pt x="10258" y="555"/>
                  <a:pt x="10259" y="564"/>
                </a:cubicBezTo>
                <a:cubicBezTo>
                  <a:pt x="10259" y="573"/>
                  <a:pt x="10252" y="581"/>
                  <a:pt x="10243" y="582"/>
                </a:cubicBezTo>
                <a:lnTo>
                  <a:pt x="10243" y="582"/>
                </a:lnTo>
                <a:cubicBezTo>
                  <a:pt x="10234" y="582"/>
                  <a:pt x="10226" y="575"/>
                  <a:pt x="10225" y="566"/>
                </a:cubicBezTo>
                <a:cubicBezTo>
                  <a:pt x="10225" y="557"/>
                  <a:pt x="10232" y="549"/>
                  <a:pt x="10241" y="548"/>
                </a:cubicBezTo>
                <a:close/>
                <a:moveTo>
                  <a:pt x="10308" y="546"/>
                </a:moveTo>
                <a:lnTo>
                  <a:pt x="10308" y="546"/>
                </a:lnTo>
                <a:cubicBezTo>
                  <a:pt x="10317" y="545"/>
                  <a:pt x="10325" y="552"/>
                  <a:pt x="10325" y="561"/>
                </a:cubicBezTo>
                <a:cubicBezTo>
                  <a:pt x="10326" y="571"/>
                  <a:pt x="10319" y="579"/>
                  <a:pt x="10310" y="579"/>
                </a:cubicBezTo>
                <a:lnTo>
                  <a:pt x="10310" y="579"/>
                </a:lnTo>
                <a:cubicBezTo>
                  <a:pt x="10300" y="580"/>
                  <a:pt x="10293" y="573"/>
                  <a:pt x="10292" y="563"/>
                </a:cubicBezTo>
                <a:cubicBezTo>
                  <a:pt x="10291" y="554"/>
                  <a:pt x="10298" y="546"/>
                  <a:pt x="10308" y="546"/>
                </a:cubicBezTo>
                <a:close/>
                <a:moveTo>
                  <a:pt x="10374" y="543"/>
                </a:moveTo>
                <a:lnTo>
                  <a:pt x="10374" y="543"/>
                </a:lnTo>
                <a:cubicBezTo>
                  <a:pt x="10384" y="543"/>
                  <a:pt x="10391" y="550"/>
                  <a:pt x="10392" y="559"/>
                </a:cubicBezTo>
                <a:cubicBezTo>
                  <a:pt x="10392" y="568"/>
                  <a:pt x="10385" y="576"/>
                  <a:pt x="10376" y="577"/>
                </a:cubicBezTo>
                <a:lnTo>
                  <a:pt x="10376" y="577"/>
                </a:lnTo>
                <a:cubicBezTo>
                  <a:pt x="10367" y="577"/>
                  <a:pt x="10359" y="570"/>
                  <a:pt x="10359" y="561"/>
                </a:cubicBezTo>
                <a:cubicBezTo>
                  <a:pt x="10358" y="552"/>
                  <a:pt x="10365" y="544"/>
                  <a:pt x="10374" y="543"/>
                </a:cubicBezTo>
                <a:close/>
                <a:moveTo>
                  <a:pt x="10441" y="541"/>
                </a:moveTo>
                <a:lnTo>
                  <a:pt x="10441" y="541"/>
                </a:lnTo>
                <a:cubicBezTo>
                  <a:pt x="10450" y="540"/>
                  <a:pt x="10458" y="547"/>
                  <a:pt x="10459" y="557"/>
                </a:cubicBezTo>
                <a:cubicBezTo>
                  <a:pt x="10459" y="566"/>
                  <a:pt x="10452" y="574"/>
                  <a:pt x="10443" y="574"/>
                </a:cubicBezTo>
                <a:lnTo>
                  <a:pt x="10443" y="574"/>
                </a:lnTo>
                <a:cubicBezTo>
                  <a:pt x="10434" y="575"/>
                  <a:pt x="10426" y="568"/>
                  <a:pt x="10425" y="559"/>
                </a:cubicBezTo>
                <a:cubicBezTo>
                  <a:pt x="10425" y="549"/>
                  <a:pt x="10432" y="542"/>
                  <a:pt x="10441" y="541"/>
                </a:cubicBezTo>
                <a:close/>
                <a:moveTo>
                  <a:pt x="10508" y="539"/>
                </a:moveTo>
                <a:lnTo>
                  <a:pt x="10508" y="539"/>
                </a:lnTo>
                <a:cubicBezTo>
                  <a:pt x="10517" y="538"/>
                  <a:pt x="10525" y="545"/>
                  <a:pt x="10525" y="554"/>
                </a:cubicBezTo>
                <a:cubicBezTo>
                  <a:pt x="10526" y="563"/>
                  <a:pt x="10519" y="571"/>
                  <a:pt x="10510" y="572"/>
                </a:cubicBezTo>
                <a:lnTo>
                  <a:pt x="10510" y="572"/>
                </a:lnTo>
                <a:cubicBezTo>
                  <a:pt x="10500" y="572"/>
                  <a:pt x="10492" y="565"/>
                  <a:pt x="10492" y="556"/>
                </a:cubicBezTo>
                <a:cubicBezTo>
                  <a:pt x="10491" y="547"/>
                  <a:pt x="10498" y="539"/>
                  <a:pt x="10508" y="539"/>
                </a:cubicBezTo>
                <a:close/>
                <a:moveTo>
                  <a:pt x="10574" y="536"/>
                </a:moveTo>
                <a:lnTo>
                  <a:pt x="10574" y="536"/>
                </a:lnTo>
                <a:cubicBezTo>
                  <a:pt x="10583" y="536"/>
                  <a:pt x="10591" y="543"/>
                  <a:pt x="10592" y="552"/>
                </a:cubicBezTo>
                <a:cubicBezTo>
                  <a:pt x="10592" y="561"/>
                  <a:pt x="10585" y="569"/>
                  <a:pt x="10576" y="569"/>
                </a:cubicBezTo>
                <a:lnTo>
                  <a:pt x="10576" y="569"/>
                </a:lnTo>
                <a:cubicBezTo>
                  <a:pt x="10567" y="570"/>
                  <a:pt x="10559" y="563"/>
                  <a:pt x="10559" y="554"/>
                </a:cubicBezTo>
                <a:cubicBezTo>
                  <a:pt x="10558" y="545"/>
                  <a:pt x="10565" y="537"/>
                  <a:pt x="10574" y="536"/>
                </a:cubicBezTo>
                <a:close/>
                <a:moveTo>
                  <a:pt x="10641" y="534"/>
                </a:moveTo>
                <a:lnTo>
                  <a:pt x="10641" y="534"/>
                </a:lnTo>
                <a:cubicBezTo>
                  <a:pt x="10650" y="533"/>
                  <a:pt x="10658" y="540"/>
                  <a:pt x="10659" y="549"/>
                </a:cubicBezTo>
                <a:cubicBezTo>
                  <a:pt x="10659" y="559"/>
                  <a:pt x="10652" y="566"/>
                  <a:pt x="10643" y="567"/>
                </a:cubicBezTo>
                <a:lnTo>
                  <a:pt x="10643" y="567"/>
                </a:lnTo>
                <a:cubicBezTo>
                  <a:pt x="10634" y="568"/>
                  <a:pt x="10626" y="561"/>
                  <a:pt x="10625" y="551"/>
                </a:cubicBezTo>
                <a:cubicBezTo>
                  <a:pt x="10625" y="542"/>
                  <a:pt x="10632" y="534"/>
                  <a:pt x="10641" y="534"/>
                </a:cubicBezTo>
                <a:close/>
                <a:moveTo>
                  <a:pt x="10705" y="529"/>
                </a:moveTo>
                <a:lnTo>
                  <a:pt x="10705" y="529"/>
                </a:lnTo>
                <a:cubicBezTo>
                  <a:pt x="10714" y="527"/>
                  <a:pt x="10723" y="533"/>
                  <a:pt x="10725" y="542"/>
                </a:cubicBezTo>
                <a:cubicBezTo>
                  <a:pt x="10726" y="551"/>
                  <a:pt x="10720" y="560"/>
                  <a:pt x="10711" y="561"/>
                </a:cubicBezTo>
                <a:lnTo>
                  <a:pt x="10711" y="561"/>
                </a:lnTo>
                <a:cubicBezTo>
                  <a:pt x="10702" y="563"/>
                  <a:pt x="10693" y="557"/>
                  <a:pt x="10692" y="548"/>
                </a:cubicBezTo>
                <a:cubicBezTo>
                  <a:pt x="10690" y="539"/>
                  <a:pt x="10696" y="530"/>
                  <a:pt x="10705" y="529"/>
                </a:cubicBezTo>
                <a:close/>
                <a:moveTo>
                  <a:pt x="10771" y="518"/>
                </a:moveTo>
                <a:lnTo>
                  <a:pt x="10771" y="518"/>
                </a:lnTo>
                <a:cubicBezTo>
                  <a:pt x="10780" y="516"/>
                  <a:pt x="10789" y="522"/>
                  <a:pt x="10791" y="531"/>
                </a:cubicBezTo>
                <a:cubicBezTo>
                  <a:pt x="10792" y="540"/>
                  <a:pt x="10786" y="549"/>
                  <a:pt x="10777" y="551"/>
                </a:cubicBezTo>
                <a:lnTo>
                  <a:pt x="10777" y="551"/>
                </a:lnTo>
                <a:cubicBezTo>
                  <a:pt x="10768" y="552"/>
                  <a:pt x="10759" y="546"/>
                  <a:pt x="10758" y="537"/>
                </a:cubicBezTo>
                <a:cubicBezTo>
                  <a:pt x="10756" y="528"/>
                  <a:pt x="10762" y="519"/>
                  <a:pt x="10771" y="518"/>
                </a:cubicBezTo>
                <a:close/>
                <a:moveTo>
                  <a:pt x="10837" y="507"/>
                </a:moveTo>
                <a:lnTo>
                  <a:pt x="10837" y="507"/>
                </a:lnTo>
                <a:cubicBezTo>
                  <a:pt x="10846" y="505"/>
                  <a:pt x="10855" y="511"/>
                  <a:pt x="10856" y="520"/>
                </a:cubicBezTo>
                <a:cubicBezTo>
                  <a:pt x="10858" y="529"/>
                  <a:pt x="10852" y="538"/>
                  <a:pt x="10843" y="540"/>
                </a:cubicBezTo>
                <a:lnTo>
                  <a:pt x="10843" y="540"/>
                </a:lnTo>
                <a:cubicBezTo>
                  <a:pt x="10834" y="541"/>
                  <a:pt x="10825" y="535"/>
                  <a:pt x="10824" y="526"/>
                </a:cubicBezTo>
                <a:cubicBezTo>
                  <a:pt x="10822" y="517"/>
                  <a:pt x="10828" y="509"/>
                  <a:pt x="10837" y="507"/>
                </a:cubicBezTo>
                <a:close/>
                <a:moveTo>
                  <a:pt x="10903" y="496"/>
                </a:moveTo>
                <a:lnTo>
                  <a:pt x="10903" y="496"/>
                </a:lnTo>
                <a:cubicBezTo>
                  <a:pt x="10912" y="495"/>
                  <a:pt x="10921" y="501"/>
                  <a:pt x="10922" y="510"/>
                </a:cubicBezTo>
                <a:cubicBezTo>
                  <a:pt x="10924" y="519"/>
                  <a:pt x="10918" y="527"/>
                  <a:pt x="10909" y="529"/>
                </a:cubicBezTo>
                <a:lnTo>
                  <a:pt x="10909" y="529"/>
                </a:lnTo>
                <a:cubicBezTo>
                  <a:pt x="10900" y="531"/>
                  <a:pt x="10891" y="525"/>
                  <a:pt x="10889" y="516"/>
                </a:cubicBezTo>
                <a:cubicBezTo>
                  <a:pt x="10888" y="507"/>
                  <a:pt x="10894" y="498"/>
                  <a:pt x="10903" y="496"/>
                </a:cubicBezTo>
                <a:close/>
                <a:moveTo>
                  <a:pt x="10969" y="486"/>
                </a:moveTo>
                <a:lnTo>
                  <a:pt x="10969" y="486"/>
                </a:lnTo>
                <a:cubicBezTo>
                  <a:pt x="10978" y="484"/>
                  <a:pt x="10986" y="490"/>
                  <a:pt x="10988" y="499"/>
                </a:cubicBezTo>
                <a:cubicBezTo>
                  <a:pt x="10990" y="508"/>
                  <a:pt x="10984" y="517"/>
                  <a:pt x="10975" y="518"/>
                </a:cubicBezTo>
                <a:lnTo>
                  <a:pt x="10975" y="518"/>
                </a:lnTo>
                <a:cubicBezTo>
                  <a:pt x="10965" y="520"/>
                  <a:pt x="10957" y="514"/>
                  <a:pt x="10955" y="505"/>
                </a:cubicBezTo>
                <a:cubicBezTo>
                  <a:pt x="10954" y="496"/>
                  <a:pt x="10960" y="487"/>
                  <a:pt x="10969" y="486"/>
                </a:cubicBezTo>
                <a:close/>
                <a:moveTo>
                  <a:pt x="11034" y="475"/>
                </a:moveTo>
                <a:lnTo>
                  <a:pt x="11034" y="475"/>
                </a:lnTo>
                <a:cubicBezTo>
                  <a:pt x="11043" y="473"/>
                  <a:pt x="11052" y="479"/>
                  <a:pt x="11054" y="488"/>
                </a:cubicBezTo>
                <a:cubicBezTo>
                  <a:pt x="11055" y="497"/>
                  <a:pt x="11049" y="506"/>
                  <a:pt x="11040" y="508"/>
                </a:cubicBezTo>
                <a:lnTo>
                  <a:pt x="11040" y="508"/>
                </a:lnTo>
                <a:cubicBezTo>
                  <a:pt x="11031" y="509"/>
                  <a:pt x="11023" y="503"/>
                  <a:pt x="11021" y="494"/>
                </a:cubicBezTo>
                <a:cubicBezTo>
                  <a:pt x="11019" y="485"/>
                  <a:pt x="11025" y="476"/>
                  <a:pt x="11034" y="475"/>
                </a:cubicBezTo>
                <a:close/>
                <a:moveTo>
                  <a:pt x="11100" y="464"/>
                </a:moveTo>
                <a:lnTo>
                  <a:pt x="11100" y="464"/>
                </a:lnTo>
                <a:cubicBezTo>
                  <a:pt x="11109" y="462"/>
                  <a:pt x="11118" y="468"/>
                  <a:pt x="11120" y="477"/>
                </a:cubicBezTo>
                <a:cubicBezTo>
                  <a:pt x="11121" y="487"/>
                  <a:pt x="11115" y="495"/>
                  <a:pt x="11106" y="497"/>
                </a:cubicBezTo>
                <a:lnTo>
                  <a:pt x="11106" y="497"/>
                </a:lnTo>
                <a:cubicBezTo>
                  <a:pt x="11097" y="498"/>
                  <a:pt x="11088" y="492"/>
                  <a:pt x="11087" y="483"/>
                </a:cubicBezTo>
                <a:cubicBezTo>
                  <a:pt x="11085" y="474"/>
                  <a:pt x="11091" y="466"/>
                  <a:pt x="11100" y="464"/>
                </a:cubicBezTo>
                <a:close/>
                <a:moveTo>
                  <a:pt x="11166" y="453"/>
                </a:moveTo>
                <a:lnTo>
                  <a:pt x="11166" y="453"/>
                </a:lnTo>
                <a:cubicBezTo>
                  <a:pt x="11175" y="452"/>
                  <a:pt x="11184" y="458"/>
                  <a:pt x="11185" y="467"/>
                </a:cubicBezTo>
                <a:cubicBezTo>
                  <a:pt x="11187" y="476"/>
                  <a:pt x="11181" y="484"/>
                  <a:pt x="11172" y="486"/>
                </a:cubicBezTo>
                <a:lnTo>
                  <a:pt x="11172" y="486"/>
                </a:lnTo>
                <a:cubicBezTo>
                  <a:pt x="11163" y="488"/>
                  <a:pt x="11154" y="482"/>
                  <a:pt x="11153" y="473"/>
                </a:cubicBezTo>
                <a:cubicBezTo>
                  <a:pt x="11151" y="464"/>
                  <a:pt x="11157" y="455"/>
                  <a:pt x="11166" y="453"/>
                </a:cubicBezTo>
                <a:close/>
                <a:moveTo>
                  <a:pt x="11232" y="443"/>
                </a:moveTo>
                <a:lnTo>
                  <a:pt x="11232" y="443"/>
                </a:lnTo>
                <a:cubicBezTo>
                  <a:pt x="11241" y="441"/>
                  <a:pt x="11250" y="447"/>
                  <a:pt x="11251" y="456"/>
                </a:cubicBezTo>
                <a:cubicBezTo>
                  <a:pt x="11253" y="465"/>
                  <a:pt x="11247" y="474"/>
                  <a:pt x="11238" y="475"/>
                </a:cubicBezTo>
                <a:lnTo>
                  <a:pt x="11238" y="475"/>
                </a:lnTo>
                <a:cubicBezTo>
                  <a:pt x="11229" y="477"/>
                  <a:pt x="11220" y="471"/>
                  <a:pt x="11218" y="462"/>
                </a:cubicBezTo>
                <a:cubicBezTo>
                  <a:pt x="11217" y="453"/>
                  <a:pt x="11223" y="444"/>
                  <a:pt x="11232" y="443"/>
                </a:cubicBezTo>
                <a:close/>
                <a:moveTo>
                  <a:pt x="11298" y="432"/>
                </a:moveTo>
                <a:lnTo>
                  <a:pt x="11298" y="432"/>
                </a:lnTo>
                <a:cubicBezTo>
                  <a:pt x="11307" y="430"/>
                  <a:pt x="11315" y="436"/>
                  <a:pt x="11317" y="445"/>
                </a:cubicBezTo>
                <a:cubicBezTo>
                  <a:pt x="11319" y="454"/>
                  <a:pt x="11313" y="463"/>
                  <a:pt x="11304" y="465"/>
                </a:cubicBezTo>
                <a:lnTo>
                  <a:pt x="11304" y="465"/>
                </a:lnTo>
                <a:cubicBezTo>
                  <a:pt x="11295" y="466"/>
                  <a:pt x="11286" y="460"/>
                  <a:pt x="11284" y="451"/>
                </a:cubicBezTo>
                <a:cubicBezTo>
                  <a:pt x="11283" y="442"/>
                  <a:pt x="11289" y="433"/>
                  <a:pt x="11298" y="432"/>
                </a:cubicBezTo>
                <a:close/>
                <a:moveTo>
                  <a:pt x="11364" y="421"/>
                </a:moveTo>
                <a:lnTo>
                  <a:pt x="11364" y="421"/>
                </a:lnTo>
                <a:cubicBezTo>
                  <a:pt x="11373" y="419"/>
                  <a:pt x="11381" y="425"/>
                  <a:pt x="11383" y="434"/>
                </a:cubicBezTo>
                <a:cubicBezTo>
                  <a:pt x="11385" y="444"/>
                  <a:pt x="11379" y="452"/>
                  <a:pt x="11370" y="454"/>
                </a:cubicBezTo>
                <a:lnTo>
                  <a:pt x="11369" y="454"/>
                </a:lnTo>
                <a:cubicBezTo>
                  <a:pt x="11360" y="455"/>
                  <a:pt x="11352" y="449"/>
                  <a:pt x="11350" y="440"/>
                </a:cubicBezTo>
                <a:cubicBezTo>
                  <a:pt x="11348" y="431"/>
                  <a:pt x="11354" y="423"/>
                  <a:pt x="11364" y="421"/>
                </a:cubicBezTo>
                <a:close/>
                <a:moveTo>
                  <a:pt x="11429" y="410"/>
                </a:moveTo>
                <a:lnTo>
                  <a:pt x="11429" y="410"/>
                </a:lnTo>
                <a:cubicBezTo>
                  <a:pt x="11438" y="409"/>
                  <a:pt x="11447" y="415"/>
                  <a:pt x="11449" y="424"/>
                </a:cubicBezTo>
                <a:cubicBezTo>
                  <a:pt x="11450" y="433"/>
                  <a:pt x="11444" y="441"/>
                  <a:pt x="11435" y="443"/>
                </a:cubicBezTo>
                <a:lnTo>
                  <a:pt x="11435" y="443"/>
                </a:lnTo>
                <a:cubicBezTo>
                  <a:pt x="11426" y="445"/>
                  <a:pt x="11418" y="439"/>
                  <a:pt x="11416" y="430"/>
                </a:cubicBezTo>
                <a:cubicBezTo>
                  <a:pt x="11414" y="421"/>
                  <a:pt x="11420" y="412"/>
                  <a:pt x="11429" y="410"/>
                </a:cubicBezTo>
                <a:close/>
                <a:moveTo>
                  <a:pt x="11495" y="400"/>
                </a:moveTo>
                <a:lnTo>
                  <a:pt x="11495" y="400"/>
                </a:lnTo>
                <a:cubicBezTo>
                  <a:pt x="11504" y="398"/>
                  <a:pt x="11513" y="404"/>
                  <a:pt x="11515" y="413"/>
                </a:cubicBezTo>
                <a:cubicBezTo>
                  <a:pt x="11516" y="422"/>
                  <a:pt x="11510" y="431"/>
                  <a:pt x="11501" y="432"/>
                </a:cubicBezTo>
                <a:lnTo>
                  <a:pt x="11501" y="432"/>
                </a:lnTo>
                <a:cubicBezTo>
                  <a:pt x="11492" y="434"/>
                  <a:pt x="11483" y="428"/>
                  <a:pt x="11482" y="419"/>
                </a:cubicBezTo>
                <a:cubicBezTo>
                  <a:pt x="11480" y="410"/>
                  <a:pt x="11486" y="401"/>
                  <a:pt x="11495" y="400"/>
                </a:cubicBezTo>
                <a:close/>
                <a:moveTo>
                  <a:pt x="11561" y="389"/>
                </a:moveTo>
                <a:lnTo>
                  <a:pt x="11561" y="389"/>
                </a:lnTo>
                <a:cubicBezTo>
                  <a:pt x="11570" y="387"/>
                  <a:pt x="11579" y="393"/>
                  <a:pt x="11580" y="402"/>
                </a:cubicBezTo>
                <a:cubicBezTo>
                  <a:pt x="11582" y="411"/>
                  <a:pt x="11576" y="420"/>
                  <a:pt x="11567" y="422"/>
                </a:cubicBezTo>
                <a:lnTo>
                  <a:pt x="11567" y="422"/>
                </a:lnTo>
                <a:cubicBezTo>
                  <a:pt x="11558" y="423"/>
                  <a:pt x="11549" y="417"/>
                  <a:pt x="11548" y="408"/>
                </a:cubicBezTo>
                <a:cubicBezTo>
                  <a:pt x="11546" y="399"/>
                  <a:pt x="11552" y="390"/>
                  <a:pt x="11561" y="389"/>
                </a:cubicBezTo>
                <a:close/>
                <a:moveTo>
                  <a:pt x="11627" y="378"/>
                </a:moveTo>
                <a:lnTo>
                  <a:pt x="11627" y="378"/>
                </a:lnTo>
                <a:cubicBezTo>
                  <a:pt x="11636" y="376"/>
                  <a:pt x="11645" y="382"/>
                  <a:pt x="11646" y="391"/>
                </a:cubicBezTo>
                <a:cubicBezTo>
                  <a:pt x="11648" y="401"/>
                  <a:pt x="11642" y="409"/>
                  <a:pt x="11633" y="411"/>
                </a:cubicBezTo>
                <a:lnTo>
                  <a:pt x="11633" y="411"/>
                </a:lnTo>
                <a:cubicBezTo>
                  <a:pt x="11624" y="412"/>
                  <a:pt x="11615" y="406"/>
                  <a:pt x="11613" y="397"/>
                </a:cubicBezTo>
                <a:cubicBezTo>
                  <a:pt x="11612" y="388"/>
                  <a:pt x="11618" y="380"/>
                  <a:pt x="11627" y="378"/>
                </a:cubicBezTo>
                <a:close/>
                <a:moveTo>
                  <a:pt x="11693" y="367"/>
                </a:moveTo>
                <a:lnTo>
                  <a:pt x="11693" y="367"/>
                </a:lnTo>
                <a:cubicBezTo>
                  <a:pt x="11702" y="366"/>
                  <a:pt x="11710" y="372"/>
                  <a:pt x="11712" y="381"/>
                </a:cubicBezTo>
                <a:cubicBezTo>
                  <a:pt x="11714" y="390"/>
                  <a:pt x="11708" y="398"/>
                  <a:pt x="11699" y="400"/>
                </a:cubicBezTo>
                <a:lnTo>
                  <a:pt x="11699" y="400"/>
                </a:lnTo>
                <a:cubicBezTo>
                  <a:pt x="11690" y="402"/>
                  <a:pt x="11681" y="396"/>
                  <a:pt x="11679" y="387"/>
                </a:cubicBezTo>
                <a:cubicBezTo>
                  <a:pt x="11678" y="378"/>
                  <a:pt x="11684" y="369"/>
                  <a:pt x="11693" y="367"/>
                </a:cubicBezTo>
                <a:close/>
                <a:moveTo>
                  <a:pt x="11759" y="357"/>
                </a:moveTo>
                <a:lnTo>
                  <a:pt x="11759" y="357"/>
                </a:lnTo>
                <a:cubicBezTo>
                  <a:pt x="11768" y="355"/>
                  <a:pt x="11776" y="361"/>
                  <a:pt x="11778" y="370"/>
                </a:cubicBezTo>
                <a:cubicBezTo>
                  <a:pt x="11780" y="379"/>
                  <a:pt x="11774" y="388"/>
                  <a:pt x="11764" y="389"/>
                </a:cubicBezTo>
                <a:lnTo>
                  <a:pt x="11764" y="389"/>
                </a:lnTo>
                <a:cubicBezTo>
                  <a:pt x="11755" y="391"/>
                  <a:pt x="11747" y="385"/>
                  <a:pt x="11745" y="376"/>
                </a:cubicBezTo>
                <a:cubicBezTo>
                  <a:pt x="11743" y="367"/>
                  <a:pt x="11749" y="358"/>
                  <a:pt x="11759" y="357"/>
                </a:cubicBezTo>
                <a:close/>
                <a:moveTo>
                  <a:pt x="11824" y="346"/>
                </a:moveTo>
                <a:lnTo>
                  <a:pt x="11824" y="346"/>
                </a:lnTo>
                <a:cubicBezTo>
                  <a:pt x="11833" y="344"/>
                  <a:pt x="11842" y="350"/>
                  <a:pt x="11844" y="359"/>
                </a:cubicBezTo>
                <a:cubicBezTo>
                  <a:pt x="11845" y="368"/>
                  <a:pt x="11839" y="377"/>
                  <a:pt x="11830" y="379"/>
                </a:cubicBezTo>
                <a:lnTo>
                  <a:pt x="11830" y="379"/>
                </a:lnTo>
                <a:cubicBezTo>
                  <a:pt x="11821" y="380"/>
                  <a:pt x="11813" y="374"/>
                  <a:pt x="11811" y="365"/>
                </a:cubicBezTo>
                <a:cubicBezTo>
                  <a:pt x="11809" y="356"/>
                  <a:pt x="11815" y="347"/>
                  <a:pt x="11824" y="346"/>
                </a:cubicBezTo>
                <a:close/>
                <a:moveTo>
                  <a:pt x="11890" y="335"/>
                </a:moveTo>
                <a:lnTo>
                  <a:pt x="11890" y="335"/>
                </a:lnTo>
                <a:cubicBezTo>
                  <a:pt x="11899" y="333"/>
                  <a:pt x="11908" y="339"/>
                  <a:pt x="11910" y="348"/>
                </a:cubicBezTo>
                <a:cubicBezTo>
                  <a:pt x="11911" y="358"/>
                  <a:pt x="11905" y="366"/>
                  <a:pt x="11896" y="368"/>
                </a:cubicBezTo>
                <a:lnTo>
                  <a:pt x="11896" y="368"/>
                </a:lnTo>
                <a:cubicBezTo>
                  <a:pt x="11887" y="369"/>
                  <a:pt x="11878" y="363"/>
                  <a:pt x="11877" y="354"/>
                </a:cubicBezTo>
                <a:cubicBezTo>
                  <a:pt x="11875" y="345"/>
                  <a:pt x="11881" y="337"/>
                  <a:pt x="11890" y="335"/>
                </a:cubicBezTo>
                <a:close/>
                <a:moveTo>
                  <a:pt x="11956" y="324"/>
                </a:moveTo>
                <a:lnTo>
                  <a:pt x="11956" y="324"/>
                </a:lnTo>
                <a:cubicBezTo>
                  <a:pt x="11965" y="323"/>
                  <a:pt x="11974" y="329"/>
                  <a:pt x="11975" y="338"/>
                </a:cubicBezTo>
                <a:cubicBezTo>
                  <a:pt x="11977" y="347"/>
                  <a:pt x="11971" y="355"/>
                  <a:pt x="11962" y="357"/>
                </a:cubicBezTo>
                <a:lnTo>
                  <a:pt x="11962" y="357"/>
                </a:lnTo>
                <a:cubicBezTo>
                  <a:pt x="11953" y="359"/>
                  <a:pt x="11944" y="353"/>
                  <a:pt x="11943" y="344"/>
                </a:cubicBezTo>
                <a:cubicBezTo>
                  <a:pt x="11941" y="335"/>
                  <a:pt x="11947" y="326"/>
                  <a:pt x="11956" y="324"/>
                </a:cubicBezTo>
                <a:close/>
                <a:moveTo>
                  <a:pt x="12022" y="314"/>
                </a:moveTo>
                <a:lnTo>
                  <a:pt x="12022" y="314"/>
                </a:lnTo>
                <a:cubicBezTo>
                  <a:pt x="12031" y="312"/>
                  <a:pt x="12040" y="318"/>
                  <a:pt x="12041" y="327"/>
                </a:cubicBezTo>
                <a:cubicBezTo>
                  <a:pt x="12043" y="336"/>
                  <a:pt x="12037" y="345"/>
                  <a:pt x="12028" y="346"/>
                </a:cubicBezTo>
                <a:lnTo>
                  <a:pt x="12028" y="346"/>
                </a:lnTo>
                <a:cubicBezTo>
                  <a:pt x="12019" y="348"/>
                  <a:pt x="12010" y="342"/>
                  <a:pt x="12008" y="333"/>
                </a:cubicBezTo>
                <a:cubicBezTo>
                  <a:pt x="12007" y="324"/>
                  <a:pt x="12013" y="315"/>
                  <a:pt x="12022" y="314"/>
                </a:cubicBezTo>
                <a:close/>
                <a:moveTo>
                  <a:pt x="12088" y="303"/>
                </a:moveTo>
                <a:lnTo>
                  <a:pt x="12088" y="303"/>
                </a:lnTo>
                <a:cubicBezTo>
                  <a:pt x="12097" y="301"/>
                  <a:pt x="12105" y="307"/>
                  <a:pt x="12107" y="316"/>
                </a:cubicBezTo>
                <a:cubicBezTo>
                  <a:pt x="12109" y="325"/>
                  <a:pt x="12103" y="334"/>
                  <a:pt x="12094" y="336"/>
                </a:cubicBezTo>
                <a:lnTo>
                  <a:pt x="12094" y="336"/>
                </a:lnTo>
                <a:cubicBezTo>
                  <a:pt x="12085" y="337"/>
                  <a:pt x="12076" y="331"/>
                  <a:pt x="12074" y="322"/>
                </a:cubicBezTo>
                <a:cubicBezTo>
                  <a:pt x="12073" y="313"/>
                  <a:pt x="12079" y="304"/>
                  <a:pt x="12088" y="303"/>
                </a:cubicBezTo>
                <a:close/>
                <a:moveTo>
                  <a:pt x="12153" y="292"/>
                </a:moveTo>
                <a:lnTo>
                  <a:pt x="12154" y="292"/>
                </a:lnTo>
                <a:cubicBezTo>
                  <a:pt x="12163" y="290"/>
                  <a:pt x="12171" y="296"/>
                  <a:pt x="12173" y="305"/>
                </a:cubicBezTo>
                <a:cubicBezTo>
                  <a:pt x="12175" y="315"/>
                  <a:pt x="12169" y="323"/>
                  <a:pt x="12159" y="325"/>
                </a:cubicBezTo>
                <a:lnTo>
                  <a:pt x="12159" y="325"/>
                </a:lnTo>
                <a:cubicBezTo>
                  <a:pt x="12150" y="327"/>
                  <a:pt x="12142" y="321"/>
                  <a:pt x="12140" y="311"/>
                </a:cubicBezTo>
                <a:cubicBezTo>
                  <a:pt x="12138" y="302"/>
                  <a:pt x="12144" y="294"/>
                  <a:pt x="12153" y="292"/>
                </a:cubicBezTo>
                <a:close/>
                <a:moveTo>
                  <a:pt x="12219" y="281"/>
                </a:moveTo>
                <a:lnTo>
                  <a:pt x="12219" y="281"/>
                </a:lnTo>
                <a:cubicBezTo>
                  <a:pt x="12228" y="280"/>
                  <a:pt x="12237" y="286"/>
                  <a:pt x="12239" y="295"/>
                </a:cubicBezTo>
                <a:cubicBezTo>
                  <a:pt x="12240" y="304"/>
                  <a:pt x="12234" y="312"/>
                  <a:pt x="12225" y="314"/>
                </a:cubicBezTo>
                <a:lnTo>
                  <a:pt x="12225" y="314"/>
                </a:lnTo>
                <a:cubicBezTo>
                  <a:pt x="12216" y="316"/>
                  <a:pt x="12208" y="310"/>
                  <a:pt x="12206" y="301"/>
                </a:cubicBezTo>
                <a:cubicBezTo>
                  <a:pt x="12204" y="292"/>
                  <a:pt x="12210" y="283"/>
                  <a:pt x="12219" y="281"/>
                </a:cubicBezTo>
                <a:close/>
                <a:moveTo>
                  <a:pt x="12285" y="271"/>
                </a:moveTo>
                <a:lnTo>
                  <a:pt x="12285" y="271"/>
                </a:lnTo>
                <a:cubicBezTo>
                  <a:pt x="12294" y="269"/>
                  <a:pt x="12303" y="275"/>
                  <a:pt x="12305" y="284"/>
                </a:cubicBezTo>
                <a:cubicBezTo>
                  <a:pt x="12306" y="293"/>
                  <a:pt x="12300" y="302"/>
                  <a:pt x="12291" y="303"/>
                </a:cubicBezTo>
                <a:lnTo>
                  <a:pt x="12291" y="303"/>
                </a:lnTo>
                <a:cubicBezTo>
                  <a:pt x="12282" y="305"/>
                  <a:pt x="12273" y="299"/>
                  <a:pt x="12272" y="290"/>
                </a:cubicBezTo>
                <a:cubicBezTo>
                  <a:pt x="12270" y="281"/>
                  <a:pt x="12276" y="272"/>
                  <a:pt x="12285" y="271"/>
                </a:cubicBezTo>
                <a:close/>
                <a:moveTo>
                  <a:pt x="12351" y="260"/>
                </a:moveTo>
                <a:lnTo>
                  <a:pt x="12351" y="260"/>
                </a:lnTo>
                <a:cubicBezTo>
                  <a:pt x="12360" y="258"/>
                  <a:pt x="12369" y="264"/>
                  <a:pt x="12370" y="273"/>
                </a:cubicBezTo>
                <a:cubicBezTo>
                  <a:pt x="12372" y="282"/>
                  <a:pt x="12366" y="291"/>
                  <a:pt x="12357" y="293"/>
                </a:cubicBezTo>
                <a:lnTo>
                  <a:pt x="12357" y="293"/>
                </a:lnTo>
                <a:cubicBezTo>
                  <a:pt x="12348" y="294"/>
                  <a:pt x="12339" y="288"/>
                  <a:pt x="12338" y="279"/>
                </a:cubicBezTo>
                <a:cubicBezTo>
                  <a:pt x="12336" y="270"/>
                  <a:pt x="12342" y="261"/>
                  <a:pt x="12351" y="260"/>
                </a:cubicBezTo>
                <a:close/>
                <a:moveTo>
                  <a:pt x="12417" y="249"/>
                </a:moveTo>
                <a:lnTo>
                  <a:pt x="12417" y="249"/>
                </a:lnTo>
                <a:cubicBezTo>
                  <a:pt x="12426" y="247"/>
                  <a:pt x="12435" y="253"/>
                  <a:pt x="12436" y="262"/>
                </a:cubicBezTo>
                <a:cubicBezTo>
                  <a:pt x="12438" y="272"/>
                  <a:pt x="12432" y="280"/>
                  <a:pt x="12423" y="282"/>
                </a:cubicBezTo>
                <a:lnTo>
                  <a:pt x="12423" y="282"/>
                </a:lnTo>
                <a:cubicBezTo>
                  <a:pt x="12414" y="284"/>
                  <a:pt x="12405" y="278"/>
                  <a:pt x="12403" y="268"/>
                </a:cubicBezTo>
                <a:cubicBezTo>
                  <a:pt x="12402" y="259"/>
                  <a:pt x="12408" y="251"/>
                  <a:pt x="12417" y="249"/>
                </a:cubicBezTo>
                <a:close/>
                <a:moveTo>
                  <a:pt x="12483" y="238"/>
                </a:moveTo>
                <a:lnTo>
                  <a:pt x="12483" y="238"/>
                </a:lnTo>
                <a:cubicBezTo>
                  <a:pt x="12492" y="237"/>
                  <a:pt x="12500" y="243"/>
                  <a:pt x="12502" y="252"/>
                </a:cubicBezTo>
                <a:cubicBezTo>
                  <a:pt x="12504" y="261"/>
                  <a:pt x="12498" y="269"/>
                  <a:pt x="12489" y="271"/>
                </a:cubicBezTo>
                <a:lnTo>
                  <a:pt x="12489" y="271"/>
                </a:lnTo>
                <a:cubicBezTo>
                  <a:pt x="12480" y="273"/>
                  <a:pt x="12471" y="267"/>
                  <a:pt x="12469" y="258"/>
                </a:cubicBezTo>
                <a:cubicBezTo>
                  <a:pt x="12468" y="249"/>
                  <a:pt x="12474" y="240"/>
                  <a:pt x="12483" y="238"/>
                </a:cubicBezTo>
                <a:close/>
                <a:moveTo>
                  <a:pt x="12548" y="228"/>
                </a:moveTo>
                <a:lnTo>
                  <a:pt x="12548" y="228"/>
                </a:lnTo>
                <a:cubicBezTo>
                  <a:pt x="12558" y="226"/>
                  <a:pt x="12566" y="232"/>
                  <a:pt x="12568" y="241"/>
                </a:cubicBezTo>
                <a:cubicBezTo>
                  <a:pt x="12570" y="250"/>
                  <a:pt x="12563" y="259"/>
                  <a:pt x="12554" y="260"/>
                </a:cubicBezTo>
                <a:lnTo>
                  <a:pt x="12554" y="260"/>
                </a:lnTo>
                <a:cubicBezTo>
                  <a:pt x="12545" y="262"/>
                  <a:pt x="12537" y="256"/>
                  <a:pt x="12535" y="247"/>
                </a:cubicBezTo>
                <a:cubicBezTo>
                  <a:pt x="12533" y="238"/>
                  <a:pt x="12539" y="229"/>
                  <a:pt x="12548" y="228"/>
                </a:cubicBezTo>
                <a:close/>
                <a:moveTo>
                  <a:pt x="12614" y="217"/>
                </a:moveTo>
                <a:lnTo>
                  <a:pt x="12614" y="217"/>
                </a:lnTo>
                <a:cubicBezTo>
                  <a:pt x="12623" y="215"/>
                  <a:pt x="12632" y="221"/>
                  <a:pt x="12634" y="230"/>
                </a:cubicBezTo>
                <a:cubicBezTo>
                  <a:pt x="12635" y="239"/>
                  <a:pt x="12629" y="248"/>
                  <a:pt x="12620" y="250"/>
                </a:cubicBezTo>
                <a:lnTo>
                  <a:pt x="12620" y="250"/>
                </a:lnTo>
                <a:cubicBezTo>
                  <a:pt x="12611" y="251"/>
                  <a:pt x="12603" y="245"/>
                  <a:pt x="12601" y="236"/>
                </a:cubicBezTo>
                <a:cubicBezTo>
                  <a:pt x="12599" y="227"/>
                  <a:pt x="12605" y="218"/>
                  <a:pt x="12614" y="217"/>
                </a:cubicBezTo>
                <a:close/>
                <a:moveTo>
                  <a:pt x="12680" y="206"/>
                </a:moveTo>
                <a:lnTo>
                  <a:pt x="12680" y="206"/>
                </a:lnTo>
                <a:cubicBezTo>
                  <a:pt x="12689" y="204"/>
                  <a:pt x="12698" y="210"/>
                  <a:pt x="12700" y="219"/>
                </a:cubicBezTo>
                <a:cubicBezTo>
                  <a:pt x="12701" y="229"/>
                  <a:pt x="12695" y="237"/>
                  <a:pt x="12686" y="239"/>
                </a:cubicBezTo>
                <a:lnTo>
                  <a:pt x="12686" y="239"/>
                </a:lnTo>
                <a:cubicBezTo>
                  <a:pt x="12677" y="241"/>
                  <a:pt x="12668" y="235"/>
                  <a:pt x="12667" y="225"/>
                </a:cubicBezTo>
                <a:cubicBezTo>
                  <a:pt x="12665" y="216"/>
                  <a:pt x="12671" y="208"/>
                  <a:pt x="12680" y="206"/>
                </a:cubicBezTo>
                <a:close/>
                <a:moveTo>
                  <a:pt x="12746" y="195"/>
                </a:moveTo>
                <a:lnTo>
                  <a:pt x="12746" y="195"/>
                </a:lnTo>
                <a:cubicBezTo>
                  <a:pt x="12755" y="194"/>
                  <a:pt x="12764" y="200"/>
                  <a:pt x="12765" y="209"/>
                </a:cubicBezTo>
                <a:cubicBezTo>
                  <a:pt x="12767" y="218"/>
                  <a:pt x="12761" y="226"/>
                  <a:pt x="12752" y="228"/>
                </a:cubicBezTo>
                <a:lnTo>
                  <a:pt x="12752" y="228"/>
                </a:lnTo>
                <a:cubicBezTo>
                  <a:pt x="12743" y="230"/>
                  <a:pt x="12734" y="224"/>
                  <a:pt x="12733" y="215"/>
                </a:cubicBezTo>
                <a:cubicBezTo>
                  <a:pt x="12731" y="206"/>
                  <a:pt x="12737" y="197"/>
                  <a:pt x="12746" y="195"/>
                </a:cubicBezTo>
                <a:close/>
                <a:moveTo>
                  <a:pt x="12812" y="185"/>
                </a:moveTo>
                <a:lnTo>
                  <a:pt x="12812" y="185"/>
                </a:lnTo>
                <a:cubicBezTo>
                  <a:pt x="12821" y="183"/>
                  <a:pt x="12830" y="189"/>
                  <a:pt x="12831" y="198"/>
                </a:cubicBezTo>
                <a:cubicBezTo>
                  <a:pt x="12833" y="207"/>
                  <a:pt x="12827" y="216"/>
                  <a:pt x="12818" y="217"/>
                </a:cubicBezTo>
                <a:lnTo>
                  <a:pt x="12818" y="217"/>
                </a:lnTo>
                <a:cubicBezTo>
                  <a:pt x="12809" y="219"/>
                  <a:pt x="12800" y="213"/>
                  <a:pt x="12798" y="204"/>
                </a:cubicBezTo>
                <a:cubicBezTo>
                  <a:pt x="12797" y="195"/>
                  <a:pt x="12803" y="186"/>
                  <a:pt x="12812" y="185"/>
                </a:cubicBezTo>
                <a:close/>
                <a:moveTo>
                  <a:pt x="12878" y="174"/>
                </a:moveTo>
                <a:lnTo>
                  <a:pt x="12878" y="174"/>
                </a:lnTo>
                <a:cubicBezTo>
                  <a:pt x="12887" y="172"/>
                  <a:pt x="12895" y="178"/>
                  <a:pt x="12897" y="187"/>
                </a:cubicBezTo>
                <a:cubicBezTo>
                  <a:pt x="12899" y="196"/>
                  <a:pt x="12893" y="205"/>
                  <a:pt x="12884" y="207"/>
                </a:cubicBezTo>
                <a:lnTo>
                  <a:pt x="12884" y="207"/>
                </a:lnTo>
                <a:cubicBezTo>
                  <a:pt x="12874" y="208"/>
                  <a:pt x="12866" y="202"/>
                  <a:pt x="12864" y="193"/>
                </a:cubicBezTo>
                <a:cubicBezTo>
                  <a:pt x="12863" y="184"/>
                  <a:pt x="12869" y="175"/>
                  <a:pt x="12878" y="174"/>
                </a:cubicBezTo>
                <a:close/>
                <a:moveTo>
                  <a:pt x="12943" y="163"/>
                </a:moveTo>
                <a:lnTo>
                  <a:pt x="12943" y="163"/>
                </a:lnTo>
                <a:cubicBezTo>
                  <a:pt x="12953" y="161"/>
                  <a:pt x="12961" y="167"/>
                  <a:pt x="12963" y="176"/>
                </a:cubicBezTo>
                <a:cubicBezTo>
                  <a:pt x="12964" y="186"/>
                  <a:pt x="12958" y="194"/>
                  <a:pt x="12949" y="196"/>
                </a:cubicBezTo>
                <a:lnTo>
                  <a:pt x="12949" y="196"/>
                </a:lnTo>
                <a:cubicBezTo>
                  <a:pt x="12940" y="198"/>
                  <a:pt x="12932" y="192"/>
                  <a:pt x="12930" y="182"/>
                </a:cubicBezTo>
                <a:cubicBezTo>
                  <a:pt x="12928" y="173"/>
                  <a:pt x="12934" y="165"/>
                  <a:pt x="12943" y="163"/>
                </a:cubicBezTo>
                <a:close/>
                <a:moveTo>
                  <a:pt x="13009" y="152"/>
                </a:moveTo>
                <a:lnTo>
                  <a:pt x="13009" y="152"/>
                </a:lnTo>
                <a:cubicBezTo>
                  <a:pt x="13018" y="151"/>
                  <a:pt x="13027" y="157"/>
                  <a:pt x="13029" y="166"/>
                </a:cubicBezTo>
                <a:cubicBezTo>
                  <a:pt x="13030" y="175"/>
                  <a:pt x="13024" y="183"/>
                  <a:pt x="13015" y="185"/>
                </a:cubicBezTo>
                <a:lnTo>
                  <a:pt x="13015" y="185"/>
                </a:lnTo>
                <a:cubicBezTo>
                  <a:pt x="13006" y="187"/>
                  <a:pt x="12997" y="181"/>
                  <a:pt x="12996" y="172"/>
                </a:cubicBezTo>
                <a:cubicBezTo>
                  <a:pt x="12994" y="163"/>
                  <a:pt x="13000" y="154"/>
                  <a:pt x="13009" y="152"/>
                </a:cubicBezTo>
                <a:close/>
                <a:moveTo>
                  <a:pt x="13075" y="142"/>
                </a:moveTo>
                <a:lnTo>
                  <a:pt x="13075" y="142"/>
                </a:lnTo>
                <a:cubicBezTo>
                  <a:pt x="13084" y="140"/>
                  <a:pt x="13093" y="146"/>
                  <a:pt x="13094" y="155"/>
                </a:cubicBezTo>
                <a:cubicBezTo>
                  <a:pt x="13096" y="164"/>
                  <a:pt x="13090" y="173"/>
                  <a:pt x="13081" y="174"/>
                </a:cubicBezTo>
                <a:lnTo>
                  <a:pt x="13081" y="174"/>
                </a:lnTo>
                <a:cubicBezTo>
                  <a:pt x="13072" y="176"/>
                  <a:pt x="13063" y="170"/>
                  <a:pt x="13062" y="161"/>
                </a:cubicBezTo>
                <a:cubicBezTo>
                  <a:pt x="13060" y="152"/>
                  <a:pt x="13066" y="143"/>
                  <a:pt x="13075" y="142"/>
                </a:cubicBezTo>
                <a:close/>
                <a:moveTo>
                  <a:pt x="13141" y="131"/>
                </a:moveTo>
                <a:lnTo>
                  <a:pt x="13141" y="131"/>
                </a:lnTo>
                <a:cubicBezTo>
                  <a:pt x="13150" y="129"/>
                  <a:pt x="13159" y="135"/>
                  <a:pt x="13160" y="144"/>
                </a:cubicBezTo>
                <a:cubicBezTo>
                  <a:pt x="13162" y="153"/>
                  <a:pt x="13156" y="162"/>
                  <a:pt x="13147" y="164"/>
                </a:cubicBezTo>
                <a:lnTo>
                  <a:pt x="13147" y="164"/>
                </a:lnTo>
                <a:cubicBezTo>
                  <a:pt x="13138" y="165"/>
                  <a:pt x="13129" y="159"/>
                  <a:pt x="13127" y="150"/>
                </a:cubicBezTo>
                <a:cubicBezTo>
                  <a:pt x="13126" y="141"/>
                  <a:pt x="13132" y="132"/>
                  <a:pt x="13141" y="131"/>
                </a:cubicBezTo>
                <a:close/>
                <a:moveTo>
                  <a:pt x="13207" y="120"/>
                </a:moveTo>
                <a:lnTo>
                  <a:pt x="13207" y="120"/>
                </a:lnTo>
                <a:cubicBezTo>
                  <a:pt x="13216" y="118"/>
                  <a:pt x="13224" y="124"/>
                  <a:pt x="13226" y="134"/>
                </a:cubicBezTo>
                <a:cubicBezTo>
                  <a:pt x="13228" y="143"/>
                  <a:pt x="13222" y="151"/>
                  <a:pt x="13213" y="153"/>
                </a:cubicBezTo>
                <a:lnTo>
                  <a:pt x="13213" y="153"/>
                </a:lnTo>
                <a:cubicBezTo>
                  <a:pt x="13204" y="155"/>
                  <a:pt x="13195" y="149"/>
                  <a:pt x="13193" y="139"/>
                </a:cubicBezTo>
                <a:cubicBezTo>
                  <a:pt x="13192" y="130"/>
                  <a:pt x="13198" y="122"/>
                  <a:pt x="13207" y="120"/>
                </a:cubicBezTo>
                <a:close/>
                <a:moveTo>
                  <a:pt x="13273" y="109"/>
                </a:moveTo>
                <a:lnTo>
                  <a:pt x="13273" y="109"/>
                </a:lnTo>
                <a:cubicBezTo>
                  <a:pt x="13282" y="108"/>
                  <a:pt x="13290" y="114"/>
                  <a:pt x="13292" y="123"/>
                </a:cubicBezTo>
                <a:cubicBezTo>
                  <a:pt x="13294" y="132"/>
                  <a:pt x="13288" y="140"/>
                  <a:pt x="13279" y="142"/>
                </a:cubicBezTo>
                <a:lnTo>
                  <a:pt x="13279" y="142"/>
                </a:lnTo>
                <a:cubicBezTo>
                  <a:pt x="13269" y="144"/>
                  <a:pt x="13261" y="138"/>
                  <a:pt x="13259" y="129"/>
                </a:cubicBezTo>
                <a:cubicBezTo>
                  <a:pt x="13257" y="120"/>
                  <a:pt x="13264" y="111"/>
                  <a:pt x="13273" y="109"/>
                </a:cubicBezTo>
                <a:close/>
                <a:moveTo>
                  <a:pt x="13338" y="99"/>
                </a:moveTo>
                <a:lnTo>
                  <a:pt x="13338" y="99"/>
                </a:lnTo>
                <a:cubicBezTo>
                  <a:pt x="13347" y="97"/>
                  <a:pt x="13356" y="103"/>
                  <a:pt x="13358" y="112"/>
                </a:cubicBezTo>
                <a:cubicBezTo>
                  <a:pt x="13359" y="121"/>
                  <a:pt x="13353" y="130"/>
                  <a:pt x="13344" y="131"/>
                </a:cubicBezTo>
                <a:lnTo>
                  <a:pt x="13344" y="131"/>
                </a:lnTo>
                <a:cubicBezTo>
                  <a:pt x="13335" y="133"/>
                  <a:pt x="13327" y="127"/>
                  <a:pt x="13325" y="118"/>
                </a:cubicBezTo>
                <a:cubicBezTo>
                  <a:pt x="13323" y="109"/>
                  <a:pt x="13329" y="100"/>
                  <a:pt x="13338" y="99"/>
                </a:cubicBezTo>
                <a:close/>
                <a:moveTo>
                  <a:pt x="13404" y="88"/>
                </a:moveTo>
                <a:lnTo>
                  <a:pt x="13404" y="88"/>
                </a:lnTo>
                <a:cubicBezTo>
                  <a:pt x="13413" y="86"/>
                  <a:pt x="13422" y="92"/>
                  <a:pt x="13424" y="101"/>
                </a:cubicBezTo>
                <a:cubicBezTo>
                  <a:pt x="13425" y="110"/>
                  <a:pt x="13419" y="119"/>
                  <a:pt x="13410" y="121"/>
                </a:cubicBezTo>
                <a:lnTo>
                  <a:pt x="13410" y="121"/>
                </a:lnTo>
                <a:cubicBezTo>
                  <a:pt x="13401" y="122"/>
                  <a:pt x="13392" y="116"/>
                  <a:pt x="13391" y="107"/>
                </a:cubicBezTo>
                <a:cubicBezTo>
                  <a:pt x="13389" y="98"/>
                  <a:pt x="13395" y="90"/>
                  <a:pt x="13404" y="88"/>
                </a:cubicBezTo>
                <a:close/>
                <a:moveTo>
                  <a:pt x="13470" y="77"/>
                </a:moveTo>
                <a:lnTo>
                  <a:pt x="13470" y="77"/>
                </a:lnTo>
                <a:cubicBezTo>
                  <a:pt x="13479" y="75"/>
                  <a:pt x="13488" y="81"/>
                  <a:pt x="13489" y="91"/>
                </a:cubicBezTo>
                <a:cubicBezTo>
                  <a:pt x="13491" y="100"/>
                  <a:pt x="13485" y="108"/>
                  <a:pt x="13476" y="110"/>
                </a:cubicBezTo>
                <a:lnTo>
                  <a:pt x="13476" y="110"/>
                </a:lnTo>
                <a:cubicBezTo>
                  <a:pt x="13467" y="112"/>
                  <a:pt x="13458" y="106"/>
                  <a:pt x="13457" y="96"/>
                </a:cubicBezTo>
                <a:cubicBezTo>
                  <a:pt x="13455" y="87"/>
                  <a:pt x="13461" y="79"/>
                  <a:pt x="13470" y="77"/>
                </a:cubicBezTo>
                <a:close/>
                <a:moveTo>
                  <a:pt x="13536" y="66"/>
                </a:moveTo>
                <a:lnTo>
                  <a:pt x="13536" y="66"/>
                </a:lnTo>
                <a:cubicBezTo>
                  <a:pt x="13545" y="65"/>
                  <a:pt x="13554" y="71"/>
                  <a:pt x="13555" y="80"/>
                </a:cubicBezTo>
                <a:cubicBezTo>
                  <a:pt x="13557" y="89"/>
                  <a:pt x="13551" y="98"/>
                  <a:pt x="13542" y="99"/>
                </a:cubicBezTo>
                <a:lnTo>
                  <a:pt x="13542" y="99"/>
                </a:lnTo>
                <a:cubicBezTo>
                  <a:pt x="13533" y="101"/>
                  <a:pt x="13524" y="95"/>
                  <a:pt x="13522" y="86"/>
                </a:cubicBezTo>
                <a:cubicBezTo>
                  <a:pt x="13521" y="77"/>
                  <a:pt x="13527" y="68"/>
                  <a:pt x="13536" y="66"/>
                </a:cubicBezTo>
                <a:close/>
                <a:moveTo>
                  <a:pt x="13602" y="56"/>
                </a:moveTo>
                <a:lnTo>
                  <a:pt x="13602" y="56"/>
                </a:lnTo>
                <a:cubicBezTo>
                  <a:pt x="13611" y="54"/>
                  <a:pt x="13619" y="60"/>
                  <a:pt x="13621" y="69"/>
                </a:cubicBezTo>
                <a:cubicBezTo>
                  <a:pt x="13623" y="78"/>
                  <a:pt x="13617" y="87"/>
                  <a:pt x="13608" y="88"/>
                </a:cubicBezTo>
                <a:lnTo>
                  <a:pt x="13608" y="88"/>
                </a:lnTo>
                <a:cubicBezTo>
                  <a:pt x="13599" y="90"/>
                  <a:pt x="13590" y="84"/>
                  <a:pt x="13588" y="75"/>
                </a:cubicBezTo>
                <a:cubicBezTo>
                  <a:pt x="13587" y="66"/>
                  <a:pt x="13593" y="57"/>
                  <a:pt x="13602" y="56"/>
                </a:cubicBezTo>
                <a:close/>
                <a:moveTo>
                  <a:pt x="13668" y="45"/>
                </a:moveTo>
                <a:lnTo>
                  <a:pt x="13668" y="45"/>
                </a:lnTo>
                <a:cubicBezTo>
                  <a:pt x="13677" y="43"/>
                  <a:pt x="13685" y="49"/>
                  <a:pt x="13687" y="58"/>
                </a:cubicBezTo>
                <a:cubicBezTo>
                  <a:pt x="13689" y="67"/>
                  <a:pt x="13683" y="76"/>
                  <a:pt x="13674" y="78"/>
                </a:cubicBezTo>
                <a:lnTo>
                  <a:pt x="13674" y="78"/>
                </a:lnTo>
                <a:cubicBezTo>
                  <a:pt x="13664" y="79"/>
                  <a:pt x="13656" y="73"/>
                  <a:pt x="13654" y="64"/>
                </a:cubicBezTo>
                <a:cubicBezTo>
                  <a:pt x="13652" y="55"/>
                  <a:pt x="13658" y="47"/>
                  <a:pt x="13668" y="45"/>
                </a:cubicBezTo>
                <a:close/>
                <a:moveTo>
                  <a:pt x="13733" y="34"/>
                </a:moveTo>
                <a:lnTo>
                  <a:pt x="13733" y="34"/>
                </a:lnTo>
                <a:cubicBezTo>
                  <a:pt x="13742" y="32"/>
                  <a:pt x="13751" y="38"/>
                  <a:pt x="13753" y="48"/>
                </a:cubicBezTo>
                <a:cubicBezTo>
                  <a:pt x="13754" y="57"/>
                  <a:pt x="13748" y="65"/>
                  <a:pt x="13739" y="67"/>
                </a:cubicBezTo>
                <a:lnTo>
                  <a:pt x="13739" y="67"/>
                </a:lnTo>
                <a:cubicBezTo>
                  <a:pt x="13730" y="69"/>
                  <a:pt x="13722" y="63"/>
                  <a:pt x="13720" y="54"/>
                </a:cubicBezTo>
                <a:cubicBezTo>
                  <a:pt x="13718" y="44"/>
                  <a:pt x="13724" y="36"/>
                  <a:pt x="13733" y="34"/>
                </a:cubicBezTo>
                <a:close/>
                <a:moveTo>
                  <a:pt x="13799" y="23"/>
                </a:moveTo>
                <a:lnTo>
                  <a:pt x="13799" y="23"/>
                </a:lnTo>
                <a:cubicBezTo>
                  <a:pt x="13808" y="22"/>
                  <a:pt x="13817" y="28"/>
                  <a:pt x="13819" y="37"/>
                </a:cubicBezTo>
                <a:cubicBezTo>
                  <a:pt x="13820" y="46"/>
                  <a:pt x="13814" y="55"/>
                  <a:pt x="13805" y="56"/>
                </a:cubicBezTo>
                <a:lnTo>
                  <a:pt x="13805" y="56"/>
                </a:lnTo>
                <a:cubicBezTo>
                  <a:pt x="13796" y="58"/>
                  <a:pt x="13787" y="52"/>
                  <a:pt x="13786" y="43"/>
                </a:cubicBezTo>
                <a:cubicBezTo>
                  <a:pt x="13784" y="34"/>
                  <a:pt x="13790" y="25"/>
                  <a:pt x="13799" y="23"/>
                </a:cubicBezTo>
                <a:close/>
                <a:moveTo>
                  <a:pt x="13865" y="13"/>
                </a:moveTo>
                <a:lnTo>
                  <a:pt x="13865" y="13"/>
                </a:lnTo>
                <a:cubicBezTo>
                  <a:pt x="13874" y="11"/>
                  <a:pt x="13883" y="17"/>
                  <a:pt x="13884" y="26"/>
                </a:cubicBezTo>
                <a:cubicBezTo>
                  <a:pt x="13886" y="35"/>
                  <a:pt x="13880" y="44"/>
                  <a:pt x="13871" y="45"/>
                </a:cubicBezTo>
                <a:lnTo>
                  <a:pt x="13871" y="45"/>
                </a:lnTo>
                <a:cubicBezTo>
                  <a:pt x="13862" y="47"/>
                  <a:pt x="13853" y="41"/>
                  <a:pt x="13852" y="32"/>
                </a:cubicBezTo>
                <a:cubicBezTo>
                  <a:pt x="13850" y="23"/>
                  <a:pt x="13856" y="14"/>
                  <a:pt x="13865" y="13"/>
                </a:cubicBezTo>
                <a:close/>
                <a:moveTo>
                  <a:pt x="13931" y="2"/>
                </a:moveTo>
                <a:lnTo>
                  <a:pt x="13931" y="2"/>
                </a:lnTo>
                <a:cubicBezTo>
                  <a:pt x="13940" y="0"/>
                  <a:pt x="13949" y="6"/>
                  <a:pt x="13950" y="15"/>
                </a:cubicBezTo>
                <a:cubicBezTo>
                  <a:pt x="13952" y="24"/>
                  <a:pt x="13946" y="33"/>
                  <a:pt x="13937" y="35"/>
                </a:cubicBezTo>
                <a:lnTo>
                  <a:pt x="13937" y="35"/>
                </a:lnTo>
                <a:cubicBezTo>
                  <a:pt x="13928" y="36"/>
                  <a:pt x="13919" y="30"/>
                  <a:pt x="13917" y="21"/>
                </a:cubicBezTo>
                <a:cubicBezTo>
                  <a:pt x="13916" y="12"/>
                  <a:pt x="13922" y="4"/>
                  <a:pt x="13931" y="2"/>
                </a:cubicBezTo>
                <a:close/>
              </a:path>
            </a:pathLst>
          </a:custGeom>
          <a:solidFill>
            <a:srgbClr val="000000"/>
          </a:solidFill>
          <a:ln w="1588" cap="flat">
            <a:solidFill>
              <a:srgbClr val="000000"/>
            </a:solidFill>
            <a:prstDash val="solid"/>
            <a:bevel/>
            <a:headEnd/>
            <a:tailEnd/>
          </a:ln>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51" name="Freeform 123"/>
          <p:cNvSpPr>
            <a:spLocks/>
          </p:cNvSpPr>
          <p:nvPr/>
        </p:nvSpPr>
        <p:spPr bwMode="auto">
          <a:xfrm>
            <a:off x="2356888" y="1255864"/>
            <a:ext cx="326603" cy="1509041"/>
          </a:xfrm>
          <a:custGeom>
            <a:avLst/>
            <a:gdLst>
              <a:gd name="T0" fmla="*/ 209 w 209"/>
              <a:gd name="T1" fmla="*/ 0 h 1006"/>
              <a:gd name="T2" fmla="*/ 104 w 209"/>
              <a:gd name="T3" fmla="*/ 482 h 1006"/>
              <a:gd name="T4" fmla="*/ 52 w 209"/>
              <a:gd name="T5" fmla="*/ 691 h 1006"/>
              <a:gd name="T6" fmla="*/ 0 w 209"/>
              <a:gd name="T7" fmla="*/ 1006 h 1006"/>
            </a:gdLst>
            <a:ahLst/>
            <a:cxnLst>
              <a:cxn ang="0">
                <a:pos x="T0" y="T1"/>
              </a:cxn>
              <a:cxn ang="0">
                <a:pos x="T2" y="T3"/>
              </a:cxn>
              <a:cxn ang="0">
                <a:pos x="T4" y="T5"/>
              </a:cxn>
              <a:cxn ang="0">
                <a:pos x="T6" y="T7"/>
              </a:cxn>
            </a:cxnLst>
            <a:rect l="0" t="0" r="r" b="b"/>
            <a:pathLst>
              <a:path w="209" h="1006">
                <a:moveTo>
                  <a:pt x="209" y="0"/>
                </a:moveTo>
                <a:lnTo>
                  <a:pt x="104" y="482"/>
                </a:lnTo>
                <a:lnTo>
                  <a:pt x="52" y="691"/>
                </a:lnTo>
                <a:lnTo>
                  <a:pt x="0" y="1006"/>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grpSp>
        <p:nvGrpSpPr>
          <p:cNvPr id="4152" name="Group 126"/>
          <p:cNvGrpSpPr>
            <a:grpSpLocks/>
          </p:cNvGrpSpPr>
          <p:nvPr/>
        </p:nvGrpSpPr>
        <p:grpSpPr bwMode="auto">
          <a:xfrm>
            <a:off x="2453775" y="1264864"/>
            <a:ext cx="571946" cy="928526"/>
            <a:chOff x="1684" y="1617"/>
            <a:chExt cx="366" cy="619"/>
          </a:xfrm>
        </p:grpSpPr>
        <p:sp>
          <p:nvSpPr>
            <p:cNvPr id="4188" name="Freeform 124"/>
            <p:cNvSpPr>
              <a:spLocks/>
            </p:cNvSpPr>
            <p:nvPr/>
          </p:nvSpPr>
          <p:spPr bwMode="auto">
            <a:xfrm>
              <a:off x="1684" y="1617"/>
              <a:ext cx="366" cy="619"/>
            </a:xfrm>
            <a:custGeom>
              <a:avLst/>
              <a:gdLst>
                <a:gd name="T0" fmla="*/ 147 w 366"/>
                <a:gd name="T1" fmla="*/ 0 h 619"/>
                <a:gd name="T2" fmla="*/ 89 w 366"/>
                <a:gd name="T3" fmla="*/ 232 h 619"/>
                <a:gd name="T4" fmla="*/ 47 w 366"/>
                <a:gd name="T5" fmla="*/ 464 h 619"/>
                <a:gd name="T6" fmla="*/ 0 w 366"/>
                <a:gd name="T7" fmla="*/ 619 h 619"/>
                <a:gd name="T8" fmla="*/ 189 w 366"/>
                <a:gd name="T9" fmla="*/ 595 h 619"/>
                <a:gd name="T10" fmla="*/ 366 w 366"/>
                <a:gd name="T11" fmla="*/ 589 h 619"/>
                <a:gd name="T12" fmla="*/ 241 w 366"/>
                <a:gd name="T13" fmla="*/ 327 h 619"/>
                <a:gd name="T14" fmla="*/ 162 w 366"/>
                <a:gd name="T15" fmla="*/ 65 h 619"/>
                <a:gd name="T16" fmla="*/ 147 w 366"/>
                <a:gd name="T17"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19">
                  <a:moveTo>
                    <a:pt x="147" y="0"/>
                  </a:moveTo>
                  <a:lnTo>
                    <a:pt x="89" y="232"/>
                  </a:lnTo>
                  <a:lnTo>
                    <a:pt x="47" y="464"/>
                  </a:lnTo>
                  <a:lnTo>
                    <a:pt x="0" y="619"/>
                  </a:lnTo>
                  <a:lnTo>
                    <a:pt x="189" y="595"/>
                  </a:lnTo>
                  <a:lnTo>
                    <a:pt x="366" y="589"/>
                  </a:lnTo>
                  <a:lnTo>
                    <a:pt x="241" y="327"/>
                  </a:lnTo>
                  <a:lnTo>
                    <a:pt x="162" y="65"/>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sp>
          <p:nvSpPr>
            <p:cNvPr id="4189" name="Freeform 125"/>
            <p:cNvSpPr>
              <a:spLocks/>
            </p:cNvSpPr>
            <p:nvPr/>
          </p:nvSpPr>
          <p:spPr bwMode="auto">
            <a:xfrm>
              <a:off x="1684" y="1617"/>
              <a:ext cx="366" cy="619"/>
            </a:xfrm>
            <a:custGeom>
              <a:avLst/>
              <a:gdLst>
                <a:gd name="T0" fmla="*/ 147 w 366"/>
                <a:gd name="T1" fmla="*/ 0 h 619"/>
                <a:gd name="T2" fmla="*/ 89 w 366"/>
                <a:gd name="T3" fmla="*/ 232 h 619"/>
                <a:gd name="T4" fmla="*/ 47 w 366"/>
                <a:gd name="T5" fmla="*/ 464 h 619"/>
                <a:gd name="T6" fmla="*/ 0 w 366"/>
                <a:gd name="T7" fmla="*/ 619 h 619"/>
                <a:gd name="T8" fmla="*/ 189 w 366"/>
                <a:gd name="T9" fmla="*/ 595 h 619"/>
                <a:gd name="T10" fmla="*/ 366 w 366"/>
                <a:gd name="T11" fmla="*/ 589 h 619"/>
                <a:gd name="T12" fmla="*/ 241 w 366"/>
                <a:gd name="T13" fmla="*/ 327 h 619"/>
                <a:gd name="T14" fmla="*/ 162 w 366"/>
                <a:gd name="T15" fmla="*/ 65 h 619"/>
                <a:gd name="T16" fmla="*/ 147 w 366"/>
                <a:gd name="T17"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19">
                  <a:moveTo>
                    <a:pt x="147" y="0"/>
                  </a:moveTo>
                  <a:lnTo>
                    <a:pt x="89" y="232"/>
                  </a:lnTo>
                  <a:lnTo>
                    <a:pt x="47" y="464"/>
                  </a:lnTo>
                  <a:lnTo>
                    <a:pt x="0" y="619"/>
                  </a:lnTo>
                  <a:lnTo>
                    <a:pt x="189" y="595"/>
                  </a:lnTo>
                  <a:lnTo>
                    <a:pt x="366" y="589"/>
                  </a:lnTo>
                  <a:lnTo>
                    <a:pt x="241" y="327"/>
                  </a:lnTo>
                  <a:lnTo>
                    <a:pt x="162" y="65"/>
                  </a:lnTo>
                  <a:lnTo>
                    <a:pt x="147"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endParaRPr lang="ja-JP" altLang="en-US" sz="2300" b="0">
                <a:solidFill>
                  <a:srgbClr val="000000"/>
                </a:solidFill>
              </a:endParaRPr>
            </a:p>
          </p:txBody>
        </p:sp>
      </p:grpSp>
      <p:sp>
        <p:nvSpPr>
          <p:cNvPr id="4153" name="Rectangle 127"/>
          <p:cNvSpPr>
            <a:spLocks noChangeArrowheads="1"/>
          </p:cNvSpPr>
          <p:nvPr/>
        </p:nvSpPr>
        <p:spPr bwMode="auto">
          <a:xfrm>
            <a:off x="188475" y="4303195"/>
            <a:ext cx="286521" cy="2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dirty="0">
                <a:solidFill>
                  <a:srgbClr val="000000"/>
                </a:solidFill>
                <a:latin typeface="ＭＳ ゴシック" pitchFamily="49" charset="-128"/>
                <a:ea typeface="ＭＳ ゴシック" pitchFamily="49" charset="-128"/>
              </a:rPr>
              <a:t>■</a:t>
            </a:r>
            <a:endParaRPr lang="ja-JP" altLang="ja-JP" sz="2300" b="0" dirty="0">
              <a:solidFill>
                <a:srgbClr val="000000"/>
              </a:solidFill>
            </a:endParaRPr>
          </a:p>
        </p:txBody>
      </p:sp>
      <p:sp>
        <p:nvSpPr>
          <p:cNvPr id="4154" name="Rectangle 128"/>
          <p:cNvSpPr>
            <a:spLocks noChangeArrowheads="1"/>
          </p:cNvSpPr>
          <p:nvPr/>
        </p:nvSpPr>
        <p:spPr bwMode="auto">
          <a:xfrm>
            <a:off x="450326" y="4291327"/>
            <a:ext cx="36548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1500" b="0" dirty="0">
                <a:solidFill>
                  <a:srgbClr val="000000"/>
                </a:solidFill>
                <a:latin typeface="ＭＳ 明朝" pitchFamily="17" charset="-128"/>
                <a:ea typeface="ＭＳ 明朝" pitchFamily="17" charset="-128"/>
              </a:rPr>
              <a:t>訂正届</a:t>
            </a:r>
            <a:r>
              <a:rPr lang="ja-JP" altLang="ja-JP" sz="1500" b="0" dirty="0">
                <a:solidFill>
                  <a:srgbClr val="000000"/>
                </a:solidFill>
                <a:latin typeface="ＭＳ 明朝" pitchFamily="17" charset="-128"/>
                <a:ea typeface="ＭＳ 明朝" pitchFamily="17" charset="-128"/>
              </a:rPr>
              <a:t>の枚数により，適宜，サイズの合う</a:t>
            </a:r>
            <a:endParaRPr lang="ja-JP" altLang="ja-JP" sz="2300" b="0" dirty="0">
              <a:solidFill>
                <a:srgbClr val="000000"/>
              </a:solidFill>
            </a:endParaRPr>
          </a:p>
        </p:txBody>
      </p:sp>
      <p:sp>
        <p:nvSpPr>
          <p:cNvPr id="4155" name="Rectangle 129"/>
          <p:cNvSpPr>
            <a:spLocks noChangeArrowheads="1"/>
          </p:cNvSpPr>
          <p:nvPr/>
        </p:nvSpPr>
        <p:spPr bwMode="auto">
          <a:xfrm>
            <a:off x="450325" y="4504333"/>
            <a:ext cx="23083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500" b="0" dirty="0">
                <a:solidFill>
                  <a:srgbClr val="000000"/>
                </a:solidFill>
                <a:latin typeface="ＭＳ 明朝" pitchFamily="17" charset="-128"/>
                <a:ea typeface="ＭＳ 明朝" pitchFamily="17" charset="-128"/>
              </a:rPr>
              <a:t>封筒を使用してください。</a:t>
            </a:r>
            <a:endParaRPr lang="ja-JP" altLang="ja-JP" sz="2300" b="0" dirty="0">
              <a:solidFill>
                <a:srgbClr val="000000"/>
              </a:solidFill>
            </a:endParaRPr>
          </a:p>
        </p:txBody>
      </p:sp>
      <p:sp>
        <p:nvSpPr>
          <p:cNvPr id="4156" name="Rectangle 130"/>
          <p:cNvSpPr>
            <a:spLocks noChangeArrowheads="1"/>
          </p:cNvSpPr>
          <p:nvPr/>
        </p:nvSpPr>
        <p:spPr bwMode="auto">
          <a:xfrm>
            <a:off x="2020835" y="4367406"/>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1200" b="0">
                <a:solidFill>
                  <a:srgbClr val="000000"/>
                </a:solidFill>
                <a:latin typeface="Century" pitchFamily="18" charset="0"/>
              </a:rPr>
              <a:t> </a:t>
            </a:r>
            <a:endParaRPr lang="ja-JP" altLang="ja-JP" sz="1700" b="0">
              <a:solidFill>
                <a:srgbClr val="000000"/>
              </a:solidFill>
            </a:endParaRPr>
          </a:p>
        </p:txBody>
      </p:sp>
      <p:sp>
        <p:nvSpPr>
          <p:cNvPr id="4162" name="Freeform 136"/>
          <p:cNvSpPr>
            <a:spLocks/>
          </p:cNvSpPr>
          <p:nvPr/>
        </p:nvSpPr>
        <p:spPr bwMode="auto">
          <a:xfrm>
            <a:off x="4261909" y="4777174"/>
            <a:ext cx="125016" cy="360688"/>
          </a:xfrm>
          <a:custGeom>
            <a:avLst/>
            <a:gdLst>
              <a:gd name="T0" fmla="*/ 510 w 510"/>
              <a:gd name="T1" fmla="*/ 0 h 1933"/>
              <a:gd name="T2" fmla="*/ 255 w 510"/>
              <a:gd name="T3" fmla="*/ 161 h 1933"/>
              <a:gd name="T4" fmla="*/ 255 w 510"/>
              <a:gd name="T5" fmla="*/ 806 h 1933"/>
              <a:gd name="T6" fmla="*/ 0 w 510"/>
              <a:gd name="T7" fmla="*/ 967 h 1933"/>
              <a:gd name="T8" fmla="*/ 255 w 510"/>
              <a:gd name="T9" fmla="*/ 1128 h 1933"/>
              <a:gd name="T10" fmla="*/ 255 w 510"/>
              <a:gd name="T11" fmla="*/ 1772 h 1933"/>
              <a:gd name="T12" fmla="*/ 510 w 510"/>
              <a:gd name="T13" fmla="*/ 1933 h 1933"/>
            </a:gdLst>
            <a:ahLst/>
            <a:cxnLst>
              <a:cxn ang="0">
                <a:pos x="T0" y="T1"/>
              </a:cxn>
              <a:cxn ang="0">
                <a:pos x="T2" y="T3"/>
              </a:cxn>
              <a:cxn ang="0">
                <a:pos x="T4" y="T5"/>
              </a:cxn>
              <a:cxn ang="0">
                <a:pos x="T6" y="T7"/>
              </a:cxn>
              <a:cxn ang="0">
                <a:pos x="T8" y="T9"/>
              </a:cxn>
              <a:cxn ang="0">
                <a:pos x="T10" y="T11"/>
              </a:cxn>
              <a:cxn ang="0">
                <a:pos x="T12" y="T13"/>
              </a:cxn>
            </a:cxnLst>
            <a:rect l="0" t="0" r="r" b="b"/>
            <a:pathLst>
              <a:path w="510" h="1933">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4167" name="Rectangle 143"/>
          <p:cNvSpPr>
            <a:spLocks noChangeArrowheads="1"/>
          </p:cNvSpPr>
          <p:nvPr/>
        </p:nvSpPr>
        <p:spPr bwMode="auto">
          <a:xfrm>
            <a:off x="2226840" y="1931633"/>
            <a:ext cx="132548"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4169" name="Rectangle 147"/>
          <p:cNvSpPr>
            <a:spLocks noChangeArrowheads="1"/>
          </p:cNvSpPr>
          <p:nvPr/>
        </p:nvSpPr>
        <p:spPr bwMode="auto">
          <a:xfrm>
            <a:off x="5183064" y="3486123"/>
            <a:ext cx="1590580"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2000" b="0" dirty="0">
                <a:solidFill>
                  <a:srgbClr val="000000"/>
                </a:solidFill>
                <a:latin typeface="HG創英角ﾎﾟｯﾌﾟ体" pitchFamily="49" charset="-128"/>
                <a:ea typeface="HG創英角ﾎﾟｯﾌﾟ体" pitchFamily="49" charset="-128"/>
              </a:rPr>
              <a:t>訂正届</a:t>
            </a:r>
            <a:r>
              <a:rPr lang="ja-JP" altLang="ja-JP" sz="2000" b="0" dirty="0">
                <a:solidFill>
                  <a:srgbClr val="000000"/>
                </a:solidFill>
                <a:latin typeface="HG創英角ﾎﾟｯﾌﾟ体" pitchFamily="49" charset="-128"/>
                <a:ea typeface="HG創英角ﾎﾟｯﾌﾟ体" pitchFamily="49" charset="-128"/>
              </a:rPr>
              <a:t>総括表</a:t>
            </a:r>
            <a:endParaRPr lang="ja-JP" altLang="ja-JP" sz="1700" b="0" dirty="0">
              <a:solidFill>
                <a:srgbClr val="000000"/>
              </a:solidFill>
            </a:endParaRPr>
          </a:p>
        </p:txBody>
      </p:sp>
      <p:sp>
        <p:nvSpPr>
          <p:cNvPr id="4173" name="Rectangle 153"/>
          <p:cNvSpPr>
            <a:spLocks noChangeArrowheads="1"/>
          </p:cNvSpPr>
          <p:nvPr/>
        </p:nvSpPr>
        <p:spPr bwMode="auto">
          <a:xfrm>
            <a:off x="4776406" y="5258409"/>
            <a:ext cx="379261" cy="3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ja-JP" sz="2000" b="0">
                <a:solidFill>
                  <a:srgbClr val="000000"/>
                </a:solidFill>
                <a:latin typeface="HG創英角ﾎﾟｯﾌﾟ体" pitchFamily="49" charset="-128"/>
                <a:ea typeface="HG創英角ﾎﾟｯﾌﾟ体" pitchFamily="49" charset="-128"/>
              </a:rPr>
              <a:t> </a:t>
            </a:r>
            <a:endParaRPr lang="ja-JP" altLang="ja-JP" sz="1700" b="0">
              <a:solidFill>
                <a:srgbClr val="000000"/>
              </a:solidFill>
            </a:endParaRPr>
          </a:p>
        </p:txBody>
      </p:sp>
      <p:sp>
        <p:nvSpPr>
          <p:cNvPr id="177" name="Freeform 136"/>
          <p:cNvSpPr>
            <a:spLocks/>
          </p:cNvSpPr>
          <p:nvPr/>
        </p:nvSpPr>
        <p:spPr bwMode="auto">
          <a:xfrm>
            <a:off x="4274657" y="5505465"/>
            <a:ext cx="125016" cy="360688"/>
          </a:xfrm>
          <a:custGeom>
            <a:avLst/>
            <a:gdLst>
              <a:gd name="T0" fmla="*/ 510 w 510"/>
              <a:gd name="T1" fmla="*/ 0 h 1933"/>
              <a:gd name="T2" fmla="*/ 255 w 510"/>
              <a:gd name="T3" fmla="*/ 161 h 1933"/>
              <a:gd name="T4" fmla="*/ 255 w 510"/>
              <a:gd name="T5" fmla="*/ 806 h 1933"/>
              <a:gd name="T6" fmla="*/ 0 w 510"/>
              <a:gd name="T7" fmla="*/ 967 h 1933"/>
              <a:gd name="T8" fmla="*/ 255 w 510"/>
              <a:gd name="T9" fmla="*/ 1128 h 1933"/>
              <a:gd name="T10" fmla="*/ 255 w 510"/>
              <a:gd name="T11" fmla="*/ 1772 h 1933"/>
              <a:gd name="T12" fmla="*/ 510 w 510"/>
              <a:gd name="T13" fmla="*/ 1933 h 1933"/>
            </a:gdLst>
            <a:ahLst/>
            <a:cxnLst>
              <a:cxn ang="0">
                <a:pos x="T0" y="T1"/>
              </a:cxn>
              <a:cxn ang="0">
                <a:pos x="T2" y="T3"/>
              </a:cxn>
              <a:cxn ang="0">
                <a:pos x="T4" y="T5"/>
              </a:cxn>
              <a:cxn ang="0">
                <a:pos x="T6" y="T7"/>
              </a:cxn>
              <a:cxn ang="0">
                <a:pos x="T8" y="T9"/>
              </a:cxn>
              <a:cxn ang="0">
                <a:pos x="T10" y="T11"/>
              </a:cxn>
              <a:cxn ang="0">
                <a:pos x="T12" y="T13"/>
              </a:cxn>
            </a:cxnLst>
            <a:rect l="0" t="0" r="r" b="b"/>
            <a:pathLst>
              <a:path w="510" h="1933">
                <a:moveTo>
                  <a:pt x="510" y="0"/>
                </a:moveTo>
                <a:cubicBezTo>
                  <a:pt x="370" y="0"/>
                  <a:pt x="255" y="72"/>
                  <a:pt x="255" y="161"/>
                </a:cubicBezTo>
                <a:lnTo>
                  <a:pt x="255" y="806"/>
                </a:lnTo>
                <a:cubicBezTo>
                  <a:pt x="255" y="895"/>
                  <a:pt x="141" y="967"/>
                  <a:pt x="0" y="967"/>
                </a:cubicBezTo>
                <a:cubicBezTo>
                  <a:pt x="141" y="967"/>
                  <a:pt x="255" y="1039"/>
                  <a:pt x="255" y="1128"/>
                </a:cubicBezTo>
                <a:lnTo>
                  <a:pt x="255" y="1772"/>
                </a:lnTo>
                <a:cubicBezTo>
                  <a:pt x="255" y="1861"/>
                  <a:pt x="370" y="1933"/>
                  <a:pt x="510" y="1933"/>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8450" tIns="44226" rIns="88450" bIns="44226" numCol="1" anchor="t" anchorCtr="0" compatLnSpc="1">
            <a:prstTxWarp prst="textNoShape">
              <a:avLst/>
            </a:prstTxWarp>
          </a:bodyPr>
          <a:lstStyle/>
          <a:p>
            <a:pPr algn="ctr" fontAlgn="base"/>
            <a:endParaRPr lang="ja-JP" altLang="en-US" sz="2300" b="0">
              <a:solidFill>
                <a:srgbClr val="000000"/>
              </a:solidFill>
            </a:endParaRPr>
          </a:p>
        </p:txBody>
      </p:sp>
      <p:sp>
        <p:nvSpPr>
          <p:cNvPr id="178" name="Rectangle 97"/>
          <p:cNvSpPr>
            <a:spLocks noChangeArrowheads="1"/>
          </p:cNvSpPr>
          <p:nvPr/>
        </p:nvSpPr>
        <p:spPr bwMode="auto">
          <a:xfrm>
            <a:off x="1800102" y="4800234"/>
            <a:ext cx="23596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2300" b="0" dirty="0">
                <a:solidFill>
                  <a:srgbClr val="000000"/>
                </a:solidFill>
              </a:rPr>
              <a:t>登録教科等訂正届</a:t>
            </a:r>
            <a:endParaRPr lang="ja-JP" altLang="ja-JP" sz="2300" b="0" dirty="0">
              <a:solidFill>
                <a:srgbClr val="000000"/>
              </a:solidFill>
            </a:endParaRPr>
          </a:p>
        </p:txBody>
      </p:sp>
      <p:sp>
        <p:nvSpPr>
          <p:cNvPr id="179" name="Rectangle 97"/>
          <p:cNvSpPr>
            <a:spLocks noChangeArrowheads="1"/>
          </p:cNvSpPr>
          <p:nvPr/>
        </p:nvSpPr>
        <p:spPr bwMode="auto">
          <a:xfrm>
            <a:off x="1641808" y="5544698"/>
            <a:ext cx="25070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2300" b="0" dirty="0">
                <a:solidFill>
                  <a:srgbClr val="000000"/>
                </a:solidFill>
              </a:rPr>
              <a:t>住所等変更・訂正届</a:t>
            </a:r>
            <a:endParaRPr lang="ja-JP" altLang="ja-JP" sz="2300" b="0" dirty="0">
              <a:solidFill>
                <a:srgbClr val="000000"/>
              </a:solidFill>
            </a:endParaRPr>
          </a:p>
        </p:txBody>
      </p:sp>
      <p:sp>
        <p:nvSpPr>
          <p:cNvPr id="180" name="Rectangle 128"/>
          <p:cNvSpPr>
            <a:spLocks noChangeArrowheads="1"/>
          </p:cNvSpPr>
          <p:nvPr/>
        </p:nvSpPr>
        <p:spPr bwMode="auto">
          <a:xfrm>
            <a:off x="7378632" y="4850029"/>
            <a:ext cx="13749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ja-JP" altLang="en-US" sz="1400" b="0" dirty="0">
                <a:solidFill>
                  <a:srgbClr val="000000"/>
                </a:solidFill>
              </a:rPr>
              <a:t>それぞれの書類は，ホチキスやクリップ等で留めないでください。</a:t>
            </a:r>
            <a:endParaRPr lang="ja-JP" altLang="ja-JP" sz="1400" b="0" dirty="0">
              <a:solidFill>
                <a:srgbClr val="000000"/>
              </a:solidFill>
            </a:endParaRPr>
          </a:p>
        </p:txBody>
      </p:sp>
      <p:sp>
        <p:nvSpPr>
          <p:cNvPr id="80" name="Rectangle 97"/>
          <p:cNvSpPr>
            <a:spLocks noChangeArrowheads="1"/>
          </p:cNvSpPr>
          <p:nvPr/>
        </p:nvSpPr>
        <p:spPr bwMode="auto">
          <a:xfrm>
            <a:off x="7440694" y="4398420"/>
            <a:ext cx="88485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84506" fontAlgn="base"/>
            <a:r>
              <a:rPr lang="en-US" altLang="ja-JP" sz="2300" b="0" dirty="0">
                <a:solidFill>
                  <a:srgbClr val="000000"/>
                </a:solidFill>
              </a:rPr>
              <a:t>※</a:t>
            </a:r>
            <a:r>
              <a:rPr lang="ja-JP" altLang="en-US" sz="2300" b="0" dirty="0">
                <a:solidFill>
                  <a:srgbClr val="000000"/>
                </a:solidFill>
              </a:rPr>
              <a:t>注意</a:t>
            </a:r>
            <a:endParaRPr lang="ja-JP" altLang="ja-JP" sz="2300" b="0" dirty="0">
              <a:solidFill>
                <a:srgbClr val="000000"/>
              </a:solidFill>
            </a:endParaRPr>
          </a:p>
        </p:txBody>
      </p:sp>
      <p:sp>
        <p:nvSpPr>
          <p:cNvPr id="81" name="正方形/長方形 80"/>
          <p:cNvSpPr/>
          <p:nvPr/>
        </p:nvSpPr>
        <p:spPr bwMode="auto">
          <a:xfrm rot="2769497">
            <a:off x="3413336" y="3217338"/>
            <a:ext cx="55642" cy="123452"/>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88450" tIns="44226" rIns="88450" bIns="44226" numCol="1" rtlCol="0" anchor="ctr" anchorCtr="0" compatLnSpc="1">
            <a:prstTxWarp prst="textNoShape">
              <a:avLst/>
            </a:prstTxWarp>
          </a:bodyPr>
          <a:lstStyle/>
          <a:p>
            <a:pPr algn="ctr" defTabSz="884506" fontAlgn="base"/>
            <a:endParaRPr lang="ja-JP" altLang="en-US" sz="2300" b="0">
              <a:solidFill>
                <a:srgbClr val="000000"/>
              </a:solidFill>
              <a:latin typeface="Arial" pitchFamily="34" charset="0"/>
            </a:endParaRPr>
          </a:p>
        </p:txBody>
      </p:sp>
    </p:spTree>
    <p:extLst>
      <p:ext uri="{BB962C8B-B14F-4D97-AF65-F5344CB8AC3E}">
        <p14:creationId xmlns:p14="http://schemas.microsoft.com/office/powerpoint/2010/main" val="15980445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BFA692F7-1A24-445D-ABD3-91CD6FF3B9FE}" type="slidenum">
              <a:rPr lang="en-US" altLang="ja-JP" smtClean="0">
                <a:solidFill>
                  <a:srgbClr val="000000"/>
                </a:solidFill>
              </a:rPr>
              <a:pPr>
                <a:defRPr/>
              </a:pPr>
              <a:t>99</a:t>
            </a:fld>
            <a:endParaRPr lang="en-US" altLang="ja-JP">
              <a:solidFill>
                <a:srgbClr val="000000"/>
              </a:solidFill>
            </a:endParaRPr>
          </a:p>
        </p:txBody>
      </p:sp>
      <p:sp>
        <p:nvSpPr>
          <p:cNvPr id="5" name="Rectangle 3"/>
          <p:cNvSpPr txBox="1">
            <a:spLocks noChangeArrowheads="1"/>
          </p:cNvSpPr>
          <p:nvPr/>
        </p:nvSpPr>
        <p:spPr bwMode="auto">
          <a:xfrm>
            <a:off x="617335" y="723020"/>
            <a:ext cx="7875984" cy="54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50" tIns="44226" rIns="88450" bIns="4422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ctr" eaLnBrk="1" hangingPunct="1">
              <a:buFontTx/>
              <a:buNone/>
            </a:pPr>
            <a:endParaRPr lang="ja-JP" altLang="en-US" u="sng" kern="0" dirty="0" smtClean="0">
              <a:solidFill>
                <a:srgbClr val="000000"/>
              </a:solidFill>
              <a:latin typeface="ＭＳ Ｐゴシック"/>
            </a:endParaRPr>
          </a:p>
        </p:txBody>
      </p:sp>
      <p:sp>
        <p:nvSpPr>
          <p:cNvPr id="6" name="正方形/長方形 5"/>
          <p:cNvSpPr/>
          <p:nvPr/>
        </p:nvSpPr>
        <p:spPr>
          <a:xfrm>
            <a:off x="602004" y="1198862"/>
            <a:ext cx="8222414" cy="4167363"/>
          </a:xfrm>
          <a:prstGeom prst="rect">
            <a:avLst/>
          </a:prstGeom>
        </p:spPr>
        <p:txBody>
          <a:bodyPr wrap="square" lIns="88450" tIns="44226" rIns="88450" bIns="44226">
            <a:spAutoFit/>
          </a:bodyPr>
          <a:lstStyle/>
          <a:p>
            <a:pPr fontAlgn="base">
              <a:spcBef>
                <a:spcPts val="1161"/>
              </a:spcBef>
            </a:pPr>
            <a:r>
              <a:rPr lang="ja-JP" altLang="en-US" sz="3500" b="0" dirty="0">
                <a:solidFill>
                  <a:srgbClr val="FF0000"/>
                </a:solidFill>
                <a:latin typeface="ＭＳ Ｐゴシック"/>
              </a:rPr>
              <a:t>○　生徒の方から預かった志願票及び訂</a:t>
            </a:r>
            <a:r>
              <a:rPr lang="en-US" altLang="ja-JP" sz="3500" b="0" dirty="0">
                <a:solidFill>
                  <a:srgbClr val="FF0000"/>
                </a:solidFill>
                <a:latin typeface="ＭＳ Ｐゴシック"/>
              </a:rPr>
              <a:t/>
            </a:r>
            <a:br>
              <a:rPr lang="en-US" altLang="ja-JP" sz="3500" b="0" dirty="0">
                <a:solidFill>
                  <a:srgbClr val="FF0000"/>
                </a:solidFill>
                <a:latin typeface="ＭＳ Ｐゴシック"/>
              </a:rPr>
            </a:br>
            <a:r>
              <a:rPr lang="ja-JP" altLang="en-US" sz="3500" b="0" dirty="0">
                <a:solidFill>
                  <a:srgbClr val="FF0000"/>
                </a:solidFill>
                <a:latin typeface="ＭＳ Ｐゴシック"/>
              </a:rPr>
              <a:t>　 正届は提出もれがないよう十分注意して</a:t>
            </a:r>
            <a:r>
              <a:rPr lang="en-US" altLang="ja-JP" sz="3500" b="0" dirty="0">
                <a:solidFill>
                  <a:srgbClr val="FF0000"/>
                </a:solidFill>
                <a:latin typeface="ＭＳ Ｐゴシック"/>
              </a:rPr>
              <a:t/>
            </a:r>
            <a:br>
              <a:rPr lang="en-US" altLang="ja-JP" sz="3500" b="0" dirty="0">
                <a:solidFill>
                  <a:srgbClr val="FF0000"/>
                </a:solidFill>
                <a:latin typeface="ＭＳ Ｐゴシック"/>
              </a:rPr>
            </a:br>
            <a:r>
              <a:rPr lang="ja-JP" altLang="en-US" sz="3500" b="0" dirty="0">
                <a:solidFill>
                  <a:srgbClr val="FF0000"/>
                </a:solidFill>
                <a:latin typeface="ＭＳ Ｐゴシック"/>
              </a:rPr>
              <a:t>　 ください。</a:t>
            </a:r>
            <a:endParaRPr lang="en-US" altLang="ja-JP" sz="3500" b="0" dirty="0">
              <a:solidFill>
                <a:srgbClr val="FF0000"/>
              </a:solidFill>
              <a:latin typeface="ＭＳ Ｐゴシック"/>
            </a:endParaRPr>
          </a:p>
          <a:p>
            <a:pPr fontAlgn="base">
              <a:spcBef>
                <a:spcPts val="1161"/>
              </a:spcBef>
            </a:pPr>
            <a:endParaRPr lang="ja-JP" altLang="en-US" sz="3500" b="0" dirty="0">
              <a:solidFill>
                <a:srgbClr val="FF0000"/>
              </a:solidFill>
              <a:latin typeface="ＭＳ Ｐゴシック"/>
            </a:endParaRPr>
          </a:p>
          <a:p>
            <a:pPr fontAlgn="base">
              <a:spcBef>
                <a:spcPts val="1161"/>
              </a:spcBef>
            </a:pPr>
            <a:r>
              <a:rPr lang="ja-JP" altLang="en-US" sz="3500" b="0" dirty="0">
                <a:solidFill>
                  <a:srgbClr val="FF0000"/>
                </a:solidFill>
                <a:latin typeface="ＭＳ Ｐゴシック"/>
              </a:rPr>
              <a:t>○　万一，提出もれがあった場合には</a:t>
            </a:r>
            <a:r>
              <a:rPr lang="en-US" altLang="ja-JP" sz="3500" b="0" dirty="0">
                <a:solidFill>
                  <a:srgbClr val="FF0000"/>
                </a:solidFill>
                <a:latin typeface="ＭＳ Ｐゴシック"/>
              </a:rPr>
              <a:t/>
            </a:r>
            <a:br>
              <a:rPr lang="en-US" altLang="ja-JP" sz="3500" b="0" dirty="0">
                <a:solidFill>
                  <a:srgbClr val="FF0000"/>
                </a:solidFill>
                <a:latin typeface="ＭＳ Ｐゴシック"/>
              </a:rPr>
            </a:br>
            <a:r>
              <a:rPr lang="ja-JP" altLang="en-US" sz="3500" b="0" dirty="0">
                <a:solidFill>
                  <a:srgbClr val="FF0000"/>
                </a:solidFill>
                <a:latin typeface="ＭＳ Ｐゴシック"/>
              </a:rPr>
              <a:t>　 直ちに大学入試センター事業第一課</a:t>
            </a:r>
            <a:r>
              <a:rPr lang="en-US" altLang="ja-JP" sz="3500" b="0" dirty="0">
                <a:solidFill>
                  <a:srgbClr val="FF0000"/>
                </a:solidFill>
                <a:latin typeface="ＭＳ Ｐゴシック"/>
              </a:rPr>
              <a:t/>
            </a:r>
            <a:br>
              <a:rPr lang="en-US" altLang="ja-JP" sz="3500" b="0" dirty="0">
                <a:solidFill>
                  <a:srgbClr val="FF0000"/>
                </a:solidFill>
                <a:latin typeface="ＭＳ Ｐゴシック"/>
              </a:rPr>
            </a:br>
            <a:r>
              <a:rPr lang="en-US" altLang="ja-JP" sz="3500" b="0" dirty="0">
                <a:solidFill>
                  <a:srgbClr val="FF0000"/>
                </a:solidFill>
                <a:latin typeface="ＭＳ Ｐゴシック"/>
              </a:rPr>
              <a:t> </a:t>
            </a:r>
            <a:r>
              <a:rPr lang="ja-JP" altLang="en-US" sz="3500" b="0" dirty="0">
                <a:solidFill>
                  <a:srgbClr val="FF0000"/>
                </a:solidFill>
                <a:latin typeface="ＭＳ Ｐゴシック"/>
              </a:rPr>
              <a:t>　に電話で問い合わせてください。</a:t>
            </a:r>
          </a:p>
        </p:txBody>
      </p:sp>
    </p:spTree>
    <p:extLst>
      <p:ext uri="{BB962C8B-B14F-4D97-AF65-F5344CB8AC3E}">
        <p14:creationId xmlns:p14="http://schemas.microsoft.com/office/powerpoint/2010/main" val="1752878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2"/>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2"/>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26276</TotalTime>
  <Words>4143</Words>
  <Application>Microsoft Office PowerPoint</Application>
  <PresentationFormat>ユーザー設定</PresentationFormat>
  <Paragraphs>1379</Paragraphs>
  <Slides>99</Slides>
  <Notes>99</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99</vt:i4>
      </vt:variant>
    </vt:vector>
  </HeadingPairs>
  <TitlesOfParts>
    <vt:vector size="105" baseType="lpstr">
      <vt:lpstr>デザインの設定</vt:lpstr>
      <vt:lpstr>標準デザイン</vt:lpstr>
      <vt:lpstr>1_標準デザイン</vt:lpstr>
      <vt:lpstr>2_標準デザイン</vt:lpstr>
      <vt:lpstr>ワークシート</vt:lpstr>
      <vt:lpstr>Acrobat Document</vt:lpstr>
      <vt:lpstr>平成２７年度大学入試センター試験の 主な変更点等について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受 験 案 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受験上の配慮案内 〔障害等のある方への受験上の配慮〕</vt:lpstr>
      <vt:lpstr>〇 ｢受験上の配慮案内｣の入手方法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志願票及び訂正届の取りまとめ方法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平成２７年度大学入試センター試験の 主な変更点等について</dc:title>
  <dc:creator>jgy1002</dc:creator>
  <cp:lastModifiedBy>dnc</cp:lastModifiedBy>
  <cp:revision>1610</cp:revision>
  <cp:lastPrinted>2014-07-01T10:58:39Z</cp:lastPrinted>
  <dcterms:created xsi:type="dcterms:W3CDTF">2008-06-19T12:33:31Z</dcterms:created>
  <dcterms:modified xsi:type="dcterms:W3CDTF">2014-08-13T04:34:41Z</dcterms:modified>
</cp:coreProperties>
</file>